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8" r:id="rId2"/>
    <p:sldId id="257" r:id="rId3"/>
    <p:sldId id="258" r:id="rId4"/>
    <p:sldId id="259" r:id="rId5"/>
    <p:sldId id="270" r:id="rId6"/>
    <p:sldId id="260" r:id="rId7"/>
    <p:sldId id="261" r:id="rId8"/>
    <p:sldId id="263" r:id="rId9"/>
    <p:sldId id="269" r:id="rId10"/>
    <p:sldId id="262" r:id="rId11"/>
    <p:sldId id="271" r:id="rId12"/>
    <p:sldId id="272" r:id="rId13"/>
    <p:sldId id="273" r:id="rId14"/>
    <p:sldId id="274" r:id="rId15"/>
    <p:sldId id="275" r:id="rId16"/>
    <p:sldId id="265" r:id="rId17"/>
    <p:sldId id="264" r:id="rId18"/>
    <p:sldId id="266" r:id="rId19"/>
    <p:sldId id="26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2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3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43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00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4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7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0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7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9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1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3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6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7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FFF6FD-633B-4A20-8320-B6DEB29B6DA7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66BA5A-F28D-4AA0-84A4-A722E4A4B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19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7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7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6" y="141667"/>
            <a:ext cx="8161092" cy="587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68192" y="6017653"/>
            <a:ext cx="6890197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Тракторист на тракторе</a:t>
            </a:r>
          </a:p>
        </p:txBody>
      </p:sp>
    </p:spTree>
    <p:extLst>
      <p:ext uri="{BB962C8B-B14F-4D97-AF65-F5344CB8AC3E}">
        <p14:creationId xmlns:p14="http://schemas.microsoft.com/office/powerpoint/2010/main" val="41556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/>
          <a:stretch/>
        </p:blipFill>
        <p:spPr>
          <a:xfrm>
            <a:off x="412122" y="476878"/>
            <a:ext cx="8242479" cy="505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65161" y="5679583"/>
            <a:ext cx="661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Комбайнёр на комбайне</a:t>
            </a:r>
          </a:p>
        </p:txBody>
      </p:sp>
    </p:spTree>
    <p:extLst>
      <p:ext uri="{BB962C8B-B14F-4D97-AF65-F5344CB8AC3E}">
        <p14:creationId xmlns:p14="http://schemas.microsoft.com/office/powerpoint/2010/main" val="313380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29" y="2818597"/>
            <a:ext cx="4613282" cy="306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/>
          <a:stretch/>
        </p:blipFill>
        <p:spPr>
          <a:xfrm>
            <a:off x="218941" y="107324"/>
            <a:ext cx="4311388" cy="321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8034" y="3490174"/>
            <a:ext cx="346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Мельница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6699" y="5988676"/>
            <a:ext cx="40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Мельник на мельнице</a:t>
            </a:r>
          </a:p>
        </p:txBody>
      </p:sp>
    </p:spTree>
    <p:extLst>
      <p:ext uri="{BB962C8B-B14F-4D97-AF65-F5344CB8AC3E}">
        <p14:creationId xmlns:p14="http://schemas.microsoft.com/office/powerpoint/2010/main" val="417744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7" y="360608"/>
            <a:ext cx="7274931" cy="484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20463" y="5447763"/>
            <a:ext cx="678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Хлеб печёт пекарь</a:t>
            </a:r>
          </a:p>
        </p:txBody>
      </p:sp>
    </p:spTree>
    <p:extLst>
      <p:ext uri="{BB962C8B-B14F-4D97-AF65-F5344CB8AC3E}">
        <p14:creationId xmlns:p14="http://schemas.microsoft.com/office/powerpoint/2010/main" val="26849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"/>
          <a:stretch/>
        </p:blipFill>
        <p:spPr>
          <a:xfrm>
            <a:off x="993282" y="392429"/>
            <a:ext cx="7030255" cy="494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77285" y="5628068"/>
            <a:ext cx="611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/>
              <a:t>Продаёт хлеб продавец</a:t>
            </a:r>
          </a:p>
        </p:txBody>
      </p:sp>
    </p:spTree>
    <p:extLst>
      <p:ext uri="{BB962C8B-B14F-4D97-AF65-F5344CB8AC3E}">
        <p14:creationId xmlns:p14="http://schemas.microsoft.com/office/powerpoint/2010/main" val="214786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11154" r="29859"/>
          <a:stretch/>
        </p:blipFill>
        <p:spPr>
          <a:xfrm>
            <a:off x="2949261" y="2927051"/>
            <a:ext cx="3258355" cy="344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4507" r="55774" b="4226"/>
          <a:stretch/>
        </p:blipFill>
        <p:spPr>
          <a:xfrm>
            <a:off x="6413678" y="115847"/>
            <a:ext cx="2640168" cy="436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7888" r="57464" b="12676"/>
          <a:stretch/>
        </p:blipFill>
        <p:spPr>
          <a:xfrm>
            <a:off x="103030" y="115847"/>
            <a:ext cx="2743200" cy="448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3030" y="459605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_Concepto" panose="04030905020802020303" pitchFamily="82" charset="-52"/>
              </a:rPr>
              <a:t>Диметра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3678" y="4596053"/>
            <a:ext cx="264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_Concepto" panose="04030905020802020303" pitchFamily="82" charset="-52"/>
              </a:rPr>
              <a:t>Афродита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6687" y="6375043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_Concepto" panose="04030905020802020303" pitchFamily="82" charset="-52"/>
              </a:rPr>
              <a:t>Фемида</a:t>
            </a:r>
          </a:p>
        </p:txBody>
      </p:sp>
    </p:spTree>
    <p:extLst>
      <p:ext uri="{BB962C8B-B14F-4D97-AF65-F5344CB8AC3E}">
        <p14:creationId xmlns:p14="http://schemas.microsoft.com/office/powerpoint/2010/main" val="11256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1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74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4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2" y="2807594"/>
            <a:ext cx="8139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Спасибо за игру</a:t>
            </a: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867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7699" r="4563" b="4882"/>
          <a:stretch/>
        </p:blipFill>
        <p:spPr>
          <a:xfrm>
            <a:off x="386366" y="349268"/>
            <a:ext cx="3322749" cy="329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20496" r="5349" b="17219"/>
          <a:stretch/>
        </p:blipFill>
        <p:spPr>
          <a:xfrm>
            <a:off x="2665928" y="3837904"/>
            <a:ext cx="4151794" cy="302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8075" r="4562" b="7418"/>
          <a:stretch/>
        </p:blipFill>
        <p:spPr>
          <a:xfrm>
            <a:off x="5074276" y="296214"/>
            <a:ext cx="3797809" cy="338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8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6" y="605306"/>
            <a:ext cx="8876438" cy="538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76103" y="5969726"/>
            <a:ext cx="624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Комбайн </a:t>
            </a:r>
          </a:p>
        </p:txBody>
      </p:sp>
    </p:spTree>
    <p:extLst>
      <p:ext uri="{BB962C8B-B14F-4D97-AF65-F5344CB8AC3E}">
        <p14:creationId xmlns:p14="http://schemas.microsoft.com/office/powerpoint/2010/main" val="397492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7" y="1"/>
            <a:ext cx="917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4" y="339680"/>
            <a:ext cx="4945971" cy="3459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3799268"/>
            <a:ext cx="4692735" cy="281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0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223</TotalTime>
  <Words>25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a_Concepto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МБДОУдетский сад №20</cp:lastModifiedBy>
  <cp:revision>22</cp:revision>
  <dcterms:created xsi:type="dcterms:W3CDTF">2018-03-03T14:39:16Z</dcterms:created>
  <dcterms:modified xsi:type="dcterms:W3CDTF">2021-12-06T17:13:11Z</dcterms:modified>
</cp:coreProperties>
</file>