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71" r:id="rId10"/>
    <p:sldId id="265" r:id="rId11"/>
    <p:sldId id="266" r:id="rId12"/>
    <p:sldId id="267" r:id="rId13"/>
    <p:sldId id="268" r:id="rId14"/>
    <p:sldId id="270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B1A0E6-B958-4BFC-98C9-8B641CE0BCD6}" type="doc">
      <dgm:prSet loTypeId="urn:microsoft.com/office/officeart/2005/8/layout/venn1" loCatId="relationship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FE26E012-19AB-4533-A736-584EA2411ED3}">
      <dgm:prSet custT="1"/>
      <dgm:spPr/>
      <dgm:t>
        <a:bodyPr/>
        <a:lstStyle/>
        <a:p>
          <a:pPr rtl="0"/>
          <a:r>
            <a:rPr lang="ru-RU" sz="3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Спасибо </a:t>
          </a:r>
          <a:endParaRPr lang="ru-RU" sz="36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2835ED-94EE-4BAD-A7B8-135C2640E797}" type="parTrans" cxnId="{E12F147C-50AF-4652-8EF2-6C5595644513}">
      <dgm:prSet/>
      <dgm:spPr/>
      <dgm:t>
        <a:bodyPr/>
        <a:lstStyle/>
        <a:p>
          <a:endParaRPr lang="ru-RU"/>
        </a:p>
      </dgm:t>
    </dgm:pt>
    <dgm:pt modelId="{C835A899-D5F6-459B-9329-77BEFB4D4705}" type="sibTrans" cxnId="{E12F147C-50AF-4652-8EF2-6C5595644513}">
      <dgm:prSet/>
      <dgm:spPr/>
      <dgm:t>
        <a:bodyPr/>
        <a:lstStyle/>
        <a:p>
          <a:endParaRPr lang="ru-RU"/>
        </a:p>
      </dgm:t>
    </dgm:pt>
    <dgm:pt modelId="{297257C1-A496-4C82-AC69-21514979D248}">
      <dgm:prSet custT="1"/>
      <dgm:spPr/>
      <dgm:t>
        <a:bodyPr/>
        <a:lstStyle/>
        <a:p>
          <a:pPr rtl="0"/>
          <a:r>
            <a:rPr lang="ru-RU" sz="32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 внимание</a:t>
          </a:r>
          <a:endParaRPr lang="ru-RU" sz="3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2ADA07-8A3B-42B0-B913-BFF4EA7B4E74}" type="parTrans" cxnId="{A78EF8CC-6577-461A-A177-3A52D65A2886}">
      <dgm:prSet/>
      <dgm:spPr/>
      <dgm:t>
        <a:bodyPr/>
        <a:lstStyle/>
        <a:p>
          <a:endParaRPr lang="ru-RU"/>
        </a:p>
      </dgm:t>
    </dgm:pt>
    <dgm:pt modelId="{CEE39996-76B8-45F4-94D0-6AE98EACAF97}" type="sibTrans" cxnId="{A78EF8CC-6577-461A-A177-3A52D65A2886}">
      <dgm:prSet/>
      <dgm:spPr/>
      <dgm:t>
        <a:bodyPr/>
        <a:lstStyle/>
        <a:p>
          <a:endParaRPr lang="ru-RU"/>
        </a:p>
      </dgm:t>
    </dgm:pt>
    <dgm:pt modelId="{B50C2A5A-681B-4AC1-95CC-244FBEFDB277}" type="pres">
      <dgm:prSet presAssocID="{48B1A0E6-B958-4BFC-98C9-8B641CE0BCD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65E805-B532-4AB8-86CC-101FA60CB0B7}" type="pres">
      <dgm:prSet presAssocID="{FE26E012-19AB-4533-A736-584EA2411ED3}" presName="circ1" presStyleLbl="vennNode1" presStyleIdx="0" presStyleCnt="2" custLinFactNeighborX="2110" custLinFactNeighborY="3165"/>
      <dgm:spPr/>
      <dgm:t>
        <a:bodyPr/>
        <a:lstStyle/>
        <a:p>
          <a:endParaRPr lang="ru-RU"/>
        </a:p>
      </dgm:t>
    </dgm:pt>
    <dgm:pt modelId="{4E3AF66F-B194-4FB8-89F2-F9716C1D21FC}" type="pres">
      <dgm:prSet presAssocID="{FE26E012-19AB-4533-A736-584EA2411ED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63CAFE-3AD7-435C-BF98-10FB81A4054A}" type="pres">
      <dgm:prSet presAssocID="{297257C1-A496-4C82-AC69-21514979D248}" presName="circ2" presStyleLbl="vennNode1" presStyleIdx="1" presStyleCnt="2"/>
      <dgm:spPr/>
      <dgm:t>
        <a:bodyPr/>
        <a:lstStyle/>
        <a:p>
          <a:endParaRPr lang="ru-RU"/>
        </a:p>
      </dgm:t>
    </dgm:pt>
    <dgm:pt modelId="{27EDC49C-B65A-41F2-B9E6-6BF326FB5DC8}" type="pres">
      <dgm:prSet presAssocID="{297257C1-A496-4C82-AC69-21514979D24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99B4B0-ED4C-4337-BBF1-2F10F6A94336}" type="presOf" srcId="{FE26E012-19AB-4533-A736-584EA2411ED3}" destId="{4E3AF66F-B194-4FB8-89F2-F9716C1D21FC}" srcOrd="1" destOrd="0" presId="urn:microsoft.com/office/officeart/2005/8/layout/venn1"/>
    <dgm:cxn modelId="{2BCC2DBE-2A30-411A-B600-4D93BF7852B5}" type="presOf" srcId="{297257C1-A496-4C82-AC69-21514979D248}" destId="{27EDC49C-B65A-41F2-B9E6-6BF326FB5DC8}" srcOrd="1" destOrd="0" presId="urn:microsoft.com/office/officeart/2005/8/layout/venn1"/>
    <dgm:cxn modelId="{97822630-8003-40BB-B743-1C9E78B744BA}" type="presOf" srcId="{48B1A0E6-B958-4BFC-98C9-8B641CE0BCD6}" destId="{B50C2A5A-681B-4AC1-95CC-244FBEFDB277}" srcOrd="0" destOrd="0" presId="urn:microsoft.com/office/officeart/2005/8/layout/venn1"/>
    <dgm:cxn modelId="{E12F147C-50AF-4652-8EF2-6C5595644513}" srcId="{48B1A0E6-B958-4BFC-98C9-8B641CE0BCD6}" destId="{FE26E012-19AB-4533-A736-584EA2411ED3}" srcOrd="0" destOrd="0" parTransId="{2E2835ED-94EE-4BAD-A7B8-135C2640E797}" sibTransId="{C835A899-D5F6-459B-9329-77BEFB4D4705}"/>
    <dgm:cxn modelId="{799561BC-1FC0-4251-8BB2-7B9DD9431D5C}" type="presOf" srcId="{297257C1-A496-4C82-AC69-21514979D248}" destId="{1763CAFE-3AD7-435C-BF98-10FB81A4054A}" srcOrd="0" destOrd="0" presId="urn:microsoft.com/office/officeart/2005/8/layout/venn1"/>
    <dgm:cxn modelId="{886EE277-988B-4075-94C8-A23B64882078}" type="presOf" srcId="{FE26E012-19AB-4533-A736-584EA2411ED3}" destId="{CA65E805-B532-4AB8-86CC-101FA60CB0B7}" srcOrd="0" destOrd="0" presId="urn:microsoft.com/office/officeart/2005/8/layout/venn1"/>
    <dgm:cxn modelId="{A78EF8CC-6577-461A-A177-3A52D65A2886}" srcId="{48B1A0E6-B958-4BFC-98C9-8B641CE0BCD6}" destId="{297257C1-A496-4C82-AC69-21514979D248}" srcOrd="1" destOrd="0" parTransId="{F72ADA07-8A3B-42B0-B913-BFF4EA7B4E74}" sibTransId="{CEE39996-76B8-45F4-94D0-6AE98EACAF97}"/>
    <dgm:cxn modelId="{EAEBAD51-9FCD-4219-815D-C96AC3D592C6}" type="presParOf" srcId="{B50C2A5A-681B-4AC1-95CC-244FBEFDB277}" destId="{CA65E805-B532-4AB8-86CC-101FA60CB0B7}" srcOrd="0" destOrd="0" presId="urn:microsoft.com/office/officeart/2005/8/layout/venn1"/>
    <dgm:cxn modelId="{0B246C5C-056C-4166-84B9-9DCEB7EB6ECC}" type="presParOf" srcId="{B50C2A5A-681B-4AC1-95CC-244FBEFDB277}" destId="{4E3AF66F-B194-4FB8-89F2-F9716C1D21FC}" srcOrd="1" destOrd="0" presId="urn:microsoft.com/office/officeart/2005/8/layout/venn1"/>
    <dgm:cxn modelId="{A9B6C24D-9B80-4314-8CDF-BE763B21C6F0}" type="presParOf" srcId="{B50C2A5A-681B-4AC1-95CC-244FBEFDB277}" destId="{1763CAFE-3AD7-435C-BF98-10FB81A4054A}" srcOrd="2" destOrd="0" presId="urn:microsoft.com/office/officeart/2005/8/layout/venn1"/>
    <dgm:cxn modelId="{B7B658B7-2FF6-4FAC-BD3E-46B44EDDA523}" type="presParOf" srcId="{B50C2A5A-681B-4AC1-95CC-244FBEFDB277}" destId="{27EDC49C-B65A-41F2-B9E6-6BF326FB5DC8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65E805-B532-4AB8-86CC-101FA60CB0B7}">
      <dsp:nvSpPr>
        <dsp:cNvPr id="0" name=""/>
        <dsp:cNvSpPr/>
      </dsp:nvSpPr>
      <dsp:spPr>
        <a:xfrm>
          <a:off x="1644234" y="17024"/>
          <a:ext cx="3112542" cy="311254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Спасибо </a:t>
          </a:r>
          <a:endParaRPr lang="ru-RU" sz="36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78868" y="384060"/>
        <a:ext cx="1794618" cy="2378470"/>
      </dsp:txXfrm>
    </dsp:sp>
    <dsp:sp modelId="{1763CAFE-3AD7-435C-BF98-10FB81A4054A}">
      <dsp:nvSpPr>
        <dsp:cNvPr id="0" name=""/>
        <dsp:cNvSpPr/>
      </dsp:nvSpPr>
      <dsp:spPr>
        <a:xfrm>
          <a:off x="3821833" y="8512"/>
          <a:ext cx="3112542" cy="311254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 внимание</a:t>
          </a:r>
          <a:endParaRPr lang="ru-RU" sz="32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05122" y="375548"/>
        <a:ext cx="1794618" cy="23784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24F9-7B06-467C-B815-FA2547E32E69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8693-F560-4797-A487-1BB8365BF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171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24F9-7B06-467C-B815-FA2547E32E69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8693-F560-4797-A487-1BB8365BF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838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24F9-7B06-467C-B815-FA2547E32E69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8693-F560-4797-A487-1BB8365BF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99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24F9-7B06-467C-B815-FA2547E32E69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8693-F560-4797-A487-1BB8365BF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364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24F9-7B06-467C-B815-FA2547E32E69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8693-F560-4797-A487-1BB8365BF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71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24F9-7B06-467C-B815-FA2547E32E69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8693-F560-4797-A487-1BB8365BF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164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24F9-7B06-467C-B815-FA2547E32E69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8693-F560-4797-A487-1BB8365BF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102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24F9-7B06-467C-B815-FA2547E32E69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8693-F560-4797-A487-1BB8365BF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690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24F9-7B06-467C-B815-FA2547E32E69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8693-F560-4797-A487-1BB8365BF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726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24F9-7B06-467C-B815-FA2547E32E69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8693-F560-4797-A487-1BB8365BF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8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24F9-7B06-467C-B815-FA2547E32E69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38693-F560-4797-A487-1BB8365BF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421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124F9-7B06-467C-B815-FA2547E32E69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38693-F560-4797-A487-1BB8365BFF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6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21" Type="http://schemas.openxmlformats.org/officeDocument/2006/relationships/image" Target="../media/image22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6.png"/><Relationship Id="rId10" Type="http://schemas.openxmlformats.org/officeDocument/2006/relationships/audio" Target="../media/media5.mp3"/><Relationship Id="rId19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96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71029" y="-218941"/>
            <a:ext cx="5657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 птичьем дворе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502" y="6119336"/>
            <a:ext cx="35400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 педагог  МБДОУ д/с  № 20</a:t>
            </a:r>
          </a:p>
          <a:p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Бульбас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Петровна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42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20870" y="185499"/>
            <a:ext cx="6914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Угадай кого не стало </a:t>
            </a:r>
            <a:endParaRPr lang="ru-RU" sz="5400" b="1" i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24" y="1566719"/>
            <a:ext cx="2266682" cy="29026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9" y="4022345"/>
            <a:ext cx="2643520" cy="26469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04" y="3903878"/>
            <a:ext cx="2249304" cy="25953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284" y="1249291"/>
            <a:ext cx="4386041" cy="31007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06" y="1249291"/>
            <a:ext cx="1810875" cy="294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5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56" y="4470115"/>
            <a:ext cx="2125354" cy="2293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6390" y="542436"/>
            <a:ext cx="3586338" cy="2934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47" y="3807486"/>
            <a:ext cx="2232934" cy="25764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82" y="3934732"/>
            <a:ext cx="3474672" cy="30461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33" y="2717442"/>
            <a:ext cx="2997218" cy="12588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96" y="1220096"/>
            <a:ext cx="1903239" cy="12204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512" y="3453564"/>
            <a:ext cx="2280539" cy="15197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" y="643483"/>
            <a:ext cx="2501108" cy="250439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341531" y="-15116"/>
            <a:ext cx="47291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Кто что ест ?</a:t>
            </a:r>
            <a:endParaRPr lang="ru-RU" sz="5400" b="1" i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3369756">
            <a:off x="288611" y="3822030"/>
            <a:ext cx="1365805" cy="29328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365379">
            <a:off x="2293522" y="5431055"/>
            <a:ext cx="896190" cy="120101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587376">
            <a:off x="5569279" y="5505210"/>
            <a:ext cx="896190" cy="120101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2089780">
            <a:off x="7537090" y="3500065"/>
            <a:ext cx="970540" cy="130065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838568">
            <a:off x="3066103" y="2156780"/>
            <a:ext cx="896190" cy="120101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055432">
            <a:off x="2766047" y="1151814"/>
            <a:ext cx="896190" cy="120101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564561">
            <a:off x="2098051" y="2498933"/>
            <a:ext cx="896190" cy="12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1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73340" y="0"/>
            <a:ext cx="7188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Какая польза людям ?</a:t>
            </a:r>
            <a:endParaRPr lang="ru-RU" sz="5400" b="1" i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92" y="4185372"/>
            <a:ext cx="2265686" cy="1974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293" y="1474371"/>
            <a:ext cx="2940854" cy="20123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0895" y="937970"/>
            <a:ext cx="1858940" cy="25487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4008" y="1365686"/>
            <a:ext cx="2352127" cy="30269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86" y="4429896"/>
            <a:ext cx="2031644" cy="23442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07" y="3333650"/>
            <a:ext cx="3567905" cy="25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1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13" y="923033"/>
            <a:ext cx="7688687" cy="5766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28501" y="-166696"/>
            <a:ext cx="5867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Жильё для птицы</a:t>
            </a:r>
            <a:endParaRPr lang="ru-RU" sz="5400" b="1" i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65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44" y="1978461"/>
            <a:ext cx="3736856" cy="47853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1136" y="224135"/>
            <a:ext cx="796006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«Петушок»</a:t>
            </a:r>
          </a:p>
          <a:p>
            <a:pPr algn="ctr"/>
            <a:r>
              <a:rPr lang="ru-RU" sz="5400" b="1" i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Т. Ломовой</a:t>
            </a:r>
            <a:endParaRPr lang="ru-RU" sz="5400" b="1" i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выход петуха - Петухи запел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6336" y="615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3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34281523"/>
              </p:ext>
            </p:extLst>
          </p:nvPr>
        </p:nvGraphicFramePr>
        <p:xfrm>
          <a:off x="315531" y="1571221"/>
          <a:ext cx="8512935" cy="3129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725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44477" y="3529444"/>
            <a:ext cx="2599523" cy="30121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89" y="3435753"/>
            <a:ext cx="2425307" cy="3105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622" y="4507605"/>
            <a:ext cx="1542828" cy="18000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33507" y="32710"/>
            <a:ext cx="46769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Куриная семья</a:t>
            </a:r>
            <a:endParaRPr lang="ru-RU" sz="5400" b="1" i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8180" y="1734231"/>
            <a:ext cx="19575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Петух </a:t>
            </a:r>
            <a:endParaRPr lang="ru-RU" sz="4400" b="1" i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93220" y="1734231"/>
            <a:ext cx="19788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Курица</a:t>
            </a:r>
            <a:endParaRPr lang="ru-RU" sz="4400" b="1" i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41836" y="2347102"/>
            <a:ext cx="2749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Цыплёнок</a:t>
            </a:r>
            <a:endParaRPr lang="ru-RU" sz="4400" b="1" i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74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929" y="4281426"/>
            <a:ext cx="2534139" cy="20678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7" y="3128824"/>
            <a:ext cx="3231952" cy="3729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4282" y="3037541"/>
            <a:ext cx="3080198" cy="35159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77493" y="64633"/>
            <a:ext cx="4589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Утиная семья</a:t>
            </a:r>
            <a:endParaRPr lang="ru-RU" sz="5400" b="1" i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3508" y="2065813"/>
            <a:ext cx="25154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Селезень </a:t>
            </a:r>
            <a:endParaRPr lang="ru-RU" sz="4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24820" y="2065813"/>
            <a:ext cx="15700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Утка</a:t>
            </a:r>
            <a:endParaRPr lang="ru-RU" sz="4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98630" y="2967335"/>
            <a:ext cx="21467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Утёнок</a:t>
            </a:r>
            <a:endParaRPr lang="ru-RU" sz="4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21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467" y="2597409"/>
            <a:ext cx="2537139" cy="41704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10" y="3429000"/>
            <a:ext cx="3989827" cy="34977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255" y="3765818"/>
            <a:ext cx="2487488" cy="30921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87789" y="160948"/>
            <a:ext cx="4572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Гусиная семья</a:t>
            </a:r>
            <a:endParaRPr lang="ru-RU" sz="5400" b="1" i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5491" y="2212688"/>
            <a:ext cx="14011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Гусь </a:t>
            </a:r>
            <a:endParaRPr lang="ru-RU" sz="4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23254" y="2212687"/>
            <a:ext cx="21369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Гусыня </a:t>
            </a:r>
            <a:endParaRPr lang="ru-RU" sz="4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62353" y="2927925"/>
            <a:ext cx="236115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Гусёнок 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45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13886" y="121104"/>
            <a:ext cx="61162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Индюшиная семья</a:t>
            </a:r>
            <a:endParaRPr lang="ru-RU" sz="5400" b="1" i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687" y="2975614"/>
            <a:ext cx="5190187" cy="36692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43" y="3076799"/>
            <a:ext cx="3255538" cy="34668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209" y="3963296"/>
            <a:ext cx="2788276" cy="2788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1883" y="2206173"/>
            <a:ext cx="21323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Индюк </a:t>
            </a:r>
            <a:endParaRPr lang="ru-RU" sz="4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88552" y="2206173"/>
            <a:ext cx="2882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Индюшка </a:t>
            </a:r>
            <a:endParaRPr lang="ru-RU" sz="4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93497" y="2967335"/>
            <a:ext cx="33570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Индюшонок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45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61161" y="185498"/>
            <a:ext cx="7105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как голос подаёт </a:t>
            </a:r>
            <a:endParaRPr lang="ru-RU" sz="5400" b="1" i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26" y="1895497"/>
            <a:ext cx="1810337" cy="2318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0604" y="4494901"/>
            <a:ext cx="1804446" cy="23475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777" y="1361537"/>
            <a:ext cx="1546092" cy="25431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00" y="3627041"/>
            <a:ext cx="1271929" cy="14840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9632" y="4494901"/>
            <a:ext cx="2029010" cy="21361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1299" y="1269041"/>
            <a:ext cx="3307917" cy="2517523"/>
          </a:xfrm>
          <a:prstGeom prst="rect">
            <a:avLst/>
          </a:prstGeom>
        </p:spPr>
      </p:pic>
      <p:pic>
        <p:nvPicPr>
          <p:cNvPr id="10" name="звук куриц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50304" y="5562980"/>
            <a:ext cx="609600" cy="609600"/>
          </a:xfrm>
          <a:prstGeom prst="rect">
            <a:avLst/>
          </a:prstGeom>
        </p:spPr>
      </p:pic>
      <p:pic>
        <p:nvPicPr>
          <p:cNvPr id="11" name="звук утки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180032" y="5857488"/>
            <a:ext cx="609600" cy="609600"/>
          </a:xfrm>
          <a:prstGeom prst="rect">
            <a:avLst/>
          </a:prstGeom>
        </p:spPr>
      </p:pic>
      <p:pic>
        <p:nvPicPr>
          <p:cNvPr id="12" name="кричат гуси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467998" y="3007149"/>
            <a:ext cx="609600" cy="609600"/>
          </a:xfrm>
          <a:prstGeom prst="rect">
            <a:avLst/>
          </a:prstGeom>
        </p:spPr>
      </p:pic>
      <p:pic>
        <p:nvPicPr>
          <p:cNvPr id="13" name="кричит петух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730017" y="3627041"/>
            <a:ext cx="609600" cy="609600"/>
          </a:xfrm>
          <a:prstGeom prst="rect">
            <a:avLst/>
          </a:prstGeom>
        </p:spPr>
      </p:pic>
      <p:pic>
        <p:nvPicPr>
          <p:cNvPr id="14" name="пишит цыплёнок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315050" y="4511748"/>
            <a:ext cx="609600" cy="609600"/>
          </a:xfrm>
          <a:prstGeom prst="rect">
            <a:avLst/>
          </a:prstGeom>
        </p:spPr>
      </p:pic>
      <p:pic>
        <p:nvPicPr>
          <p:cNvPr id="15" name="кричат индюки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24348" y="3124200"/>
            <a:ext cx="609600" cy="6096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263" y="2553384"/>
            <a:ext cx="21012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Болбочет</a:t>
            </a:r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86823" y="1134658"/>
            <a:ext cx="2605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Кукарекает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358" y="6061241"/>
            <a:ext cx="18658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Кудахчет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06707" y="3603700"/>
            <a:ext cx="16834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Пищит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975487" y="1860342"/>
            <a:ext cx="17034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Гогочет 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105853" y="5173891"/>
            <a:ext cx="18567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Крякает 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89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3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1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2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9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8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8867" y="1357032"/>
            <a:ext cx="5608749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lvl="0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 – ка, марш назад, цыплятки,</a:t>
            </a:r>
          </a:p>
          <a:p>
            <a:pPr marL="68580" lvl="0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Залезать нельзя на грядки.</a:t>
            </a:r>
          </a:p>
          <a:p>
            <a:pPr marL="68580" lvl="0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Ищет вас, волнуется,</a:t>
            </a:r>
          </a:p>
          <a:p>
            <a:pPr marL="68580" lvl="0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Ваша мама…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4624" y="4098005"/>
            <a:ext cx="4977685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lvl="0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Эй, утята, вы куда?</a:t>
            </a:r>
          </a:p>
          <a:p>
            <a:pPr marL="68580" lvl="0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собачья будка.</a:t>
            </a:r>
          </a:p>
          <a:p>
            <a:pPr marL="68580" lvl="0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Ждёт вас около пруда</a:t>
            </a:r>
          </a:p>
          <a:p>
            <a:pPr marL="68580" lvl="0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Ваша мама…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36252" y="216703"/>
            <a:ext cx="27366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</a:t>
            </a:r>
            <a:endParaRPr lang="ru-RU" sz="5400" b="1" i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1999" y="3773369"/>
            <a:ext cx="2756080" cy="28660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1032" y="1140033"/>
            <a:ext cx="2515351" cy="305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9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4776" y="1155713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Шею вытянул гусёнок,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Озирается спросонок.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 – еле соню – сына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крыльцом нашла…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776" y="3615196"/>
            <a:ext cx="5621629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lvl="0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стряслось у индюшат,</a:t>
            </a:r>
          </a:p>
          <a:p>
            <a:pPr marL="68580" lvl="0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они спешат?</a:t>
            </a:r>
          </a:p>
          <a:p>
            <a:pPr marL="68580" lvl="0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сарая за кадушкой</a:t>
            </a:r>
          </a:p>
          <a:p>
            <a:pPr marL="68580" lvl="0">
              <a:spcBef>
                <a:spcPct val="20000"/>
              </a:spcBef>
              <a:buClr>
                <a:srgbClr val="94C600"/>
              </a:buClr>
              <a:buSzPct val="76000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Червяка нашла…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76" y="3615196"/>
            <a:ext cx="2916083" cy="31053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544" y="786282"/>
            <a:ext cx="3781135" cy="33147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03675" y="-65354"/>
            <a:ext cx="27366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</a:t>
            </a:r>
            <a:endParaRPr lang="ru-RU" sz="5400" b="1" i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37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00" y="926378"/>
            <a:ext cx="1810669" cy="2944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249" y="1285005"/>
            <a:ext cx="4389500" cy="31031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095" y="1285005"/>
            <a:ext cx="2267909" cy="29019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319" y="3871001"/>
            <a:ext cx="2645893" cy="26458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1310" y="3740298"/>
            <a:ext cx="2249619" cy="25971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50217" y="-56165"/>
            <a:ext cx="7087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Угадай кого не стало?</a:t>
            </a:r>
            <a:endParaRPr lang="ru-RU" sz="5400" b="1" i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16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319</TotalTime>
  <Words>149</Words>
  <Application>Microsoft Office PowerPoint</Application>
  <PresentationFormat>Экран (4:3)</PresentationFormat>
  <Paragraphs>54</Paragraphs>
  <Slides>15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Наташа</cp:lastModifiedBy>
  <cp:revision>17</cp:revision>
  <dcterms:created xsi:type="dcterms:W3CDTF">2017-02-11T12:01:58Z</dcterms:created>
  <dcterms:modified xsi:type="dcterms:W3CDTF">2021-03-14T14:11:25Z</dcterms:modified>
</cp:coreProperties>
</file>