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" initials="О" lastIdx="1" clrIdx="0">
    <p:extLst>
      <p:ext uri="{19B8F6BF-5375-455C-9EA6-DF929625EA0E}">
        <p15:presenceInfo xmlns:p15="http://schemas.microsoft.com/office/powerpoint/2012/main" userId="b3472bb01de6a9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5" d="100"/>
          <a:sy n="65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5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9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80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0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5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2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4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8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6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2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2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8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6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ООД по математике </a:t>
            </a:r>
            <a:br>
              <a:rPr lang="ru-RU" sz="3200" dirty="0"/>
            </a:br>
            <a:r>
              <a:rPr lang="ru-RU" sz="3200" dirty="0"/>
              <a:t>2 младшая группа </a:t>
            </a:r>
            <a:br>
              <a:rPr lang="ru-RU" sz="3200" dirty="0"/>
            </a:br>
            <a:r>
              <a:rPr lang="ru-RU" sz="3200" dirty="0"/>
              <a:t>«Утро. Большой и маленький. Один и много»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54452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Подготовила: Колесникова О.П.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6841" y="614745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2021г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67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93" y="0"/>
            <a:ext cx="926623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AF7A36E-CA0E-4FFB-8A07-E00077DA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4" y="1023937"/>
            <a:ext cx="6914522" cy="51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-24439" y="0"/>
            <a:ext cx="9144000" cy="724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 « Итог занятия 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В результате, проделанной работы по знакомству детей  одним  из частей суток, в данном случае  с «утром» , способствует у детей формированию у временных представлений.</a:t>
            </a:r>
          </a:p>
          <a:p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Когда ребёнок освоит разницу между понятием большой и маленький, он сможет группировать предметы по заданному признаку и  обозначать результаты сравнения </a:t>
            </a:r>
            <a:r>
              <a:rPr lang="ru-RU" sz="2000"/>
              <a:t>словами.</a:t>
            </a:r>
          </a:p>
          <a:p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Закрепление умения детей определять, будет способствовать развитию математического мышления и свободно отвечать на вопрос  где один предмет, а где много?  </a:t>
            </a:r>
          </a:p>
        </p:txBody>
      </p:sp>
    </p:spTree>
    <p:extLst>
      <p:ext uri="{BB962C8B-B14F-4D97-AF65-F5344CB8AC3E}">
        <p14:creationId xmlns:p14="http://schemas.microsoft.com/office/powerpoint/2010/main" val="55054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47" y="2564904"/>
            <a:ext cx="9144000" cy="724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0704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Познакомить  детей с частью суток – утро, учить правильно употреблять этот термин в речи; </a:t>
            </a:r>
          </a:p>
          <a:p>
            <a:r>
              <a:rPr lang="ru-RU" dirty="0"/>
              <a:t>познакомить детей с понятием «величина» (большой – маленький); научить  употреблять эти слова в устной речи; учить выделять признаки сходства разных предметов ;</a:t>
            </a:r>
          </a:p>
          <a:p>
            <a:r>
              <a:rPr lang="ru-RU" dirty="0"/>
              <a:t>научить сравнивать совокупность предметов, различать, где один предмет, а где много.</a:t>
            </a:r>
          </a:p>
        </p:txBody>
      </p:sp>
    </p:spTree>
    <p:extLst>
      <p:ext uri="{BB962C8B-B14F-4D97-AF65-F5344CB8AC3E}">
        <p14:creationId xmlns:p14="http://schemas.microsoft.com/office/powerpoint/2010/main" val="256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443"/>
            <a:ext cx="9144000" cy="8531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/>
              <a:t>Утро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E37DE5D-883A-4D68-8802-5ACA6C6A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C9010-1A07-4547-89EE-2670C7F3C787}"/>
              </a:ext>
            </a:extLst>
          </p:cNvPr>
          <p:cNvSpPr txBox="1"/>
          <p:nvPr/>
        </p:nvSpPr>
        <p:spPr>
          <a:xfrm>
            <a:off x="323528" y="980728"/>
            <a:ext cx="6586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333333"/>
                </a:solidFill>
                <a:latin typeface="Arial"/>
              </a:rPr>
              <a:t>Утро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— часть суток, следующая за ночью и предшествующая дню.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073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17"/>
            <a:ext cx="9144000" cy="782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/>
              <a:t>А</a:t>
            </a:r>
            <a:r>
              <a:rPr lang="ru-RU" dirty="0"/>
              <a:t> </a:t>
            </a:r>
            <a:r>
              <a:rPr lang="ru-RU" b="1" dirty="0"/>
              <a:t>что мы делаем утром?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4387322" cy="337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79435"/>
            <a:ext cx="438732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Мы проснулись, мы проснулись.</a:t>
            </a:r>
          </a:p>
          <a:p>
            <a:pPr algn="just"/>
            <a:r>
              <a:rPr lang="ru-RU" b="1" dirty="0"/>
              <a:t>Сладко, сладко потянулись.</a:t>
            </a:r>
          </a:p>
          <a:p>
            <a:pPr algn="just"/>
            <a:r>
              <a:rPr lang="ru-RU" b="1" dirty="0"/>
              <a:t>Маме с папой улыбнулись.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66356" cy="28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4525437"/>
            <a:ext cx="346635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/>
              <a:t>Утро ясное встречаем.</a:t>
            </a:r>
          </a:p>
          <a:p>
            <a:pPr algn="just"/>
            <a:r>
              <a:rPr lang="ru-RU" b="1" dirty="0"/>
              <a:t>Личико мы умываем.</a:t>
            </a:r>
          </a:p>
          <a:p>
            <a:pPr algn="just"/>
            <a:r>
              <a:rPr lang="ru-RU" b="1" dirty="0"/>
              <a:t>Зубки чистим, ушки моем,</a:t>
            </a:r>
          </a:p>
          <a:p>
            <a:pPr algn="just"/>
            <a:r>
              <a:rPr lang="ru-RU" b="1" dirty="0"/>
              <a:t>Сон сейчас с себя мы смоем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61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12" y="19294"/>
            <a:ext cx="9160412" cy="6013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А</a:t>
            </a:r>
            <a:r>
              <a:rPr lang="ru-RU" dirty="0"/>
              <a:t> </a:t>
            </a:r>
            <a:r>
              <a:rPr lang="ru-RU" b="1" dirty="0"/>
              <a:t>что мы делаем утром?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90" y="4633449"/>
            <a:ext cx="392018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Утром я встаю с кроватки.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Начинаю день с зарядки.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Заниматься мне не лень.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Здравствуй, солнце!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Здравствуй,  день!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4910448"/>
            <a:ext cx="39201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Каждый день в начале дня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Вкусный завтрак ждет меня.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Я иду на кухню нашу,</a:t>
            </a: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С аппетитом ем там кашу.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50" name="Picture 6" descr="распорядок дня ребенка картинки">
            <a:extLst>
              <a:ext uri="{FF2B5EF4-FFF2-40B4-BE49-F238E27FC236}">
                <a16:creationId xmlns:a16="http://schemas.microsoft.com/office/drawing/2014/main" id="{CC07EAF3-A7D8-485C-8E5E-87801CA2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1484785"/>
            <a:ext cx="3920186" cy="34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аспорядок дня картинки">
            <a:extLst>
              <a:ext uri="{FF2B5EF4-FFF2-40B4-BE49-F238E27FC236}">
                <a16:creationId xmlns:a16="http://schemas.microsoft.com/office/drawing/2014/main" id="{84C3825F-3841-42BA-AE63-CB80E8DD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5" y="747223"/>
            <a:ext cx="3888099" cy="39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5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06" y="33327"/>
            <a:ext cx="9144000" cy="4949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Большой и маленький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892480" cy="4873752"/>
          </a:xfrm>
        </p:spPr>
        <p:txBody>
          <a:bodyPr/>
          <a:lstStyle/>
          <a:p>
            <a:pPr algn="just"/>
            <a:r>
              <a:rPr lang="ru-RU" dirty="0"/>
              <a:t>Для того чтобы обозначить размер предметов и объектов используются понятия «большой» и «маленький»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8B18A44-8C7D-41D1-A3CA-3E861D61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699344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3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39" y="0"/>
            <a:ext cx="9144000" cy="724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Игра « Большой- маленький»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04456" cy="293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s://i.pinimg.com/originals/a5/5d/ec/a55dec04a08c4c89011758d962960f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5836"/>
            <a:ext cx="3249415" cy="19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96539ED-9C47-4DB2-AC15-3BB66124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246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1A61F7-9A66-4EEB-8160-2BC5220B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31" y="483315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s://i.pinimg.com/originals/a5/5d/ec/a55dec04a08c4c89011758d962960f2a.png">
            <a:extLst>
              <a:ext uri="{FF2B5EF4-FFF2-40B4-BE49-F238E27FC236}">
                <a16:creationId xmlns:a16="http://schemas.microsoft.com/office/drawing/2014/main" id="{D7A3633F-85F1-46CC-9DCF-0C366DA9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08" y="1405965"/>
            <a:ext cx="1440566" cy="8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8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4439" y="0"/>
            <a:ext cx="9144000" cy="724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 « Один-много 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Для того чтобы обозначить количество предметов используются понятия «Один и много»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8156"/>
            <a:ext cx="2569981" cy="17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11FC68A-A099-4467-B275-C7BC0AE2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121"/>
            <a:ext cx="6660232" cy="44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4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33033"/>
            <a:ext cx="926623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 каком рисунке один мяч, а на каком – много?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E09AE2-E194-4DDC-8DA2-2FC44103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8282"/>
            <a:ext cx="6162418" cy="41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203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334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ООД по математике  2 младшая группа  «Утро. Большой и маленький. Один и много»</vt:lpstr>
      <vt:lpstr>Задачи:</vt:lpstr>
      <vt:lpstr>Утро</vt:lpstr>
      <vt:lpstr>А что мы делаем утром?</vt:lpstr>
      <vt:lpstr>А что мы делаем утром?</vt:lpstr>
      <vt:lpstr>Большой и маленький</vt:lpstr>
      <vt:lpstr>Игра « Большой- маленький»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математике во второй младшей группе  «Утро. Большой и маленький. Один и много»</dc:title>
  <dc:creator>Xman</dc:creator>
  <cp:lastModifiedBy>Ольга</cp:lastModifiedBy>
  <cp:revision>19</cp:revision>
  <dcterms:created xsi:type="dcterms:W3CDTF">2019-11-19T18:14:29Z</dcterms:created>
  <dcterms:modified xsi:type="dcterms:W3CDTF">2021-03-28T04:58:17Z</dcterms:modified>
</cp:coreProperties>
</file>