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8" r:id="rId6"/>
    <p:sldId id="263" r:id="rId7"/>
    <p:sldId id="260" r:id="rId8"/>
    <p:sldId id="261" r:id="rId9"/>
    <p:sldId id="269" r:id="rId10"/>
    <p:sldId id="262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08012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Провела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Воспитатель Колесникова О.П.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58B5BDC-7BDD-411D-B119-8785CC8614FC}"/>
              </a:ext>
            </a:extLst>
          </p:cNvPr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Вспомним сказки.</a:t>
            </a:r>
          </a:p>
        </p:txBody>
      </p:sp>
    </p:spTree>
    <p:extLst>
      <p:ext uri="{BB962C8B-B14F-4D97-AF65-F5344CB8AC3E}">
        <p14:creationId xmlns:p14="http://schemas.microsoft.com/office/powerpoint/2010/main" val="292189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88832" cy="533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36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836712"/>
            <a:ext cx="7257571" cy="510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11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98477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43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08720"/>
            <a:ext cx="57150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09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20880" cy="4536504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7472" y="5480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36904" cy="4320480"/>
          </a:xfrm>
          <a:prstGeom prst="rect">
            <a:avLst/>
          </a:prstGeom>
        </p:spPr>
      </p:pic>
      <p:pic>
        <p:nvPicPr>
          <p:cNvPr id="5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311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912768" cy="511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86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6967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26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4752528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82" y="980728"/>
            <a:ext cx="3451289" cy="494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80728"/>
            <a:ext cx="3456385" cy="49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0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72808" cy="510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68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344815" cy="528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17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4464496"/>
          </a:xfrm>
          <a:prstGeom prst="rect">
            <a:avLst/>
          </a:prstGeom>
        </p:spPr>
      </p:pic>
      <p:pic>
        <p:nvPicPr>
          <p:cNvPr id="3" name="Паровозик_из_Ромашково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42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</Words>
  <Application>Microsoft Office PowerPoint</Application>
  <PresentationFormat>Экран (4:3)</PresentationFormat>
  <Paragraphs>2</Paragraphs>
  <Slides>14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Провела  Воспитатель Колесникова О.П.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сказки.</dc:title>
  <dc:creator>123</dc:creator>
  <cp:lastModifiedBy>Ольга</cp:lastModifiedBy>
  <cp:revision>15</cp:revision>
  <dcterms:created xsi:type="dcterms:W3CDTF">2013-12-08T14:09:27Z</dcterms:created>
  <dcterms:modified xsi:type="dcterms:W3CDTF">2021-03-28T04:20:25Z</dcterms:modified>
</cp:coreProperties>
</file>