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70" r:id="rId8"/>
    <p:sldId id="266" r:id="rId9"/>
    <p:sldId id="269" r:id="rId10"/>
    <p:sldId id="268" r:id="rId11"/>
    <p:sldId id="267" r:id="rId12"/>
    <p:sldId id="265" r:id="rId13"/>
    <p:sldId id="262" r:id="rId14"/>
    <p:sldId id="263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1309-B049-4E95-8728-C011F90C4A7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898C-94F7-4223-B777-02AB60F73F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работ на тему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«Здравствуй лето!»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81128"/>
            <a:ext cx="4714908" cy="1752600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endParaRPr lang="ru-RU" sz="2000" b="1" i="1" dirty="0">
              <a:solidFill>
                <a:schemeClr val="tx1"/>
              </a:solidFill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Подготовил воспитатель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с</a:t>
            </a:r>
            <a:r>
              <a:rPr lang="ru-RU" sz="2000" b="1" i="1" dirty="0" smtClean="0">
                <a:solidFill>
                  <a:schemeClr val="tx1"/>
                </a:solidFill>
              </a:rPr>
              <a:t>таршей Б группы 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i="1" dirty="0" err="1" smtClean="0">
                <a:solidFill>
                  <a:schemeClr val="tx1"/>
                </a:solidFill>
              </a:rPr>
              <a:t>Михайлюк</a:t>
            </a:r>
            <a:r>
              <a:rPr lang="ru-RU" sz="2000" b="1" i="1" dirty="0" smtClean="0">
                <a:solidFill>
                  <a:schemeClr val="tx1"/>
                </a:solidFill>
              </a:rPr>
              <a:t> Н.В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Заднепровский Тимур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7e5394b-87be-4b77-91f7-ea4767c99f9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Шибкова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Аня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e1b29b-40c1-4757-a8ad-62347f5ea3e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7302" y="1600200"/>
            <a:ext cx="214939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Огородов Филипп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7d49279-22ff-4013-89f4-2b2b0bd2e9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Бычок Вова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9bc6054-845d-4318-aa30-540c215b1dc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Идорова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Василина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6b6661-f2af-46fb-b1f5-700e010229d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/>
              <a:t>Раздойма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Камила</a:t>
            </a:r>
            <a:endParaRPr lang="ru-RU" sz="3600" b="1" i="1" dirty="0"/>
          </a:p>
        </p:txBody>
      </p:sp>
      <p:pic>
        <p:nvPicPr>
          <p:cNvPr id="5" name="Содержимое 4" descr="2ec7614d-1b43-40a6-8fb0-d5ad5b035e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/>
              <a:t>Кондякова</a:t>
            </a:r>
            <a:r>
              <a:rPr lang="ru-RU" sz="3600" b="1" i="1" dirty="0" smtClean="0"/>
              <a:t> Маша</a:t>
            </a:r>
            <a:endParaRPr lang="ru-RU" sz="3600" b="1" i="1" dirty="0"/>
          </a:p>
        </p:txBody>
      </p:sp>
      <p:pic>
        <p:nvPicPr>
          <p:cNvPr id="4" name="Содержимое 3" descr="0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Головнёв Руслан</a:t>
            </a:r>
            <a:endParaRPr lang="ru-RU" sz="3600" b="1" i="1" dirty="0"/>
          </a:p>
        </p:txBody>
      </p:sp>
      <p:pic>
        <p:nvPicPr>
          <p:cNvPr id="6" name="Содержимое 5" descr="07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Литовченко Данил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7e8e2e6-ae35-4a46-8aaa-4235cabd880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319" y="1600200"/>
            <a:ext cx="640136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Антонова Лиза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37e94e9-60e8-4119-87b9-e0631f5774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Бычок Вова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b11668b-9276-439c-888a-b92c715ca2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Городецкий Максим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3749752-35d3-4286-a542-a68652ddc32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7976" y="1600200"/>
            <a:ext cx="254804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Кондратенко Кирилл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ab6cf370-fc81-4a3f-b1b6-dc6d4c41479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0509" y="1600200"/>
            <a:ext cx="226298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Васильев Миша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28cccf1-cc00-48d5-bd32-7bdf5c5e30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Выставка работ на тему  «Здравствуй лето!»</vt:lpstr>
      <vt:lpstr>Кондякова Маша</vt:lpstr>
      <vt:lpstr>Головнёв Руслан</vt:lpstr>
      <vt:lpstr>Литовченко Данил</vt:lpstr>
      <vt:lpstr>Антонова Лиза</vt:lpstr>
      <vt:lpstr>Бычок Вова</vt:lpstr>
      <vt:lpstr>Городецкий Максим</vt:lpstr>
      <vt:lpstr>Кондратенко Кирилл</vt:lpstr>
      <vt:lpstr>Васильев Миша</vt:lpstr>
      <vt:lpstr>Заднепровский Тимур</vt:lpstr>
      <vt:lpstr>Шибкова Аня</vt:lpstr>
      <vt:lpstr>Огородов Филипп</vt:lpstr>
      <vt:lpstr>Бычок Вова</vt:lpstr>
      <vt:lpstr>Идорова Василина</vt:lpstr>
      <vt:lpstr>Раздойма Камила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работ на тему  «Здравствуй лето!»</dc:title>
  <dc:creator>дом</dc:creator>
  <cp:lastModifiedBy>Наташа</cp:lastModifiedBy>
  <cp:revision>5</cp:revision>
  <dcterms:created xsi:type="dcterms:W3CDTF">2020-06-01T10:19:50Z</dcterms:created>
  <dcterms:modified xsi:type="dcterms:W3CDTF">2020-06-01T13:30:58Z</dcterms:modified>
</cp:coreProperties>
</file>