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0A63-F8D7-42D1-BE16-ED70A6E3D85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00D3-F374-4FD1-BD7D-5E76819B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0A63-F8D7-42D1-BE16-ED70A6E3D85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00D3-F374-4FD1-BD7D-5E76819B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0A63-F8D7-42D1-BE16-ED70A6E3D85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00D3-F374-4FD1-BD7D-5E76819B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0A63-F8D7-42D1-BE16-ED70A6E3D85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00D3-F374-4FD1-BD7D-5E76819B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0A63-F8D7-42D1-BE16-ED70A6E3D85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00D3-F374-4FD1-BD7D-5E76819B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0A63-F8D7-42D1-BE16-ED70A6E3D85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00D3-F374-4FD1-BD7D-5E76819B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0A63-F8D7-42D1-BE16-ED70A6E3D85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00D3-F374-4FD1-BD7D-5E76819B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0A63-F8D7-42D1-BE16-ED70A6E3D85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00D3-F374-4FD1-BD7D-5E76819B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0A63-F8D7-42D1-BE16-ED70A6E3D85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00D3-F374-4FD1-BD7D-5E76819B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0A63-F8D7-42D1-BE16-ED70A6E3D85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00D3-F374-4FD1-BD7D-5E76819B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0A63-F8D7-42D1-BE16-ED70A6E3D85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00D3-F374-4FD1-BD7D-5E76819B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0A63-F8D7-42D1-BE16-ED70A6E3D85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500D3-F374-4FD1-BD7D-5E76819B24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hello_html_m53450e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967334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  рисую  как  могу.</a:t>
            </a:r>
          </a:p>
          <a:p>
            <a:pPr algn="just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9877" y="4214818"/>
            <a:ext cx="4504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Короткова Г.И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hello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3" y="-295275"/>
            <a:ext cx="9725026" cy="7448550"/>
          </a:xfrm>
          <a:prstGeom prst="rect">
            <a:avLst/>
          </a:prstGeom>
          <a:noFill/>
        </p:spPr>
      </p:pic>
      <p:pic>
        <p:nvPicPr>
          <p:cNvPr id="2051" name="Picture 3" descr="G:\фото на карантине\IMG-20200513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2571768" cy="3429024"/>
          </a:xfrm>
          <a:prstGeom prst="rect">
            <a:avLst/>
          </a:prstGeom>
          <a:noFill/>
        </p:spPr>
      </p:pic>
      <p:pic>
        <p:nvPicPr>
          <p:cNvPr id="2053" name="Picture 5" descr="G:\фото на карантине\IMG-20200512-WA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285992"/>
            <a:ext cx="300039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hello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3" y="-295275"/>
            <a:ext cx="9725026" cy="7448550"/>
          </a:xfrm>
          <a:prstGeom prst="rect">
            <a:avLst/>
          </a:prstGeom>
          <a:noFill/>
        </p:spPr>
      </p:pic>
      <p:pic>
        <p:nvPicPr>
          <p:cNvPr id="5" name="Picture 4" descr="G:\фото на карантине\IMG-20200512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142984"/>
            <a:ext cx="5095868" cy="5095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hello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3" y="-295275"/>
            <a:ext cx="9725026" cy="7448550"/>
          </a:xfrm>
          <a:prstGeom prst="rect">
            <a:avLst/>
          </a:prstGeom>
          <a:noFill/>
        </p:spPr>
      </p:pic>
      <p:pic>
        <p:nvPicPr>
          <p:cNvPr id="4099" name="Picture 3" descr="G:\фото на карантине\IMG-20200511-WA0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3589728" cy="4786303"/>
          </a:xfrm>
          <a:prstGeom prst="rect">
            <a:avLst/>
          </a:prstGeom>
          <a:noFill/>
        </p:spPr>
      </p:pic>
      <p:pic>
        <p:nvPicPr>
          <p:cNvPr id="4100" name="Picture 4" descr="G:\фото на карантине\IMG-20200511-WA0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3595670" cy="3595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hello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3" y="-295275"/>
            <a:ext cx="9725026" cy="7448550"/>
          </a:xfrm>
          <a:prstGeom prst="rect">
            <a:avLst/>
          </a:prstGeom>
          <a:noFill/>
        </p:spPr>
      </p:pic>
      <p:pic>
        <p:nvPicPr>
          <p:cNvPr id="5123" name="Picture 3" descr="G:\фото на карантине\IMG-20200511-WA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3500430" cy="4667240"/>
          </a:xfrm>
          <a:prstGeom prst="rect">
            <a:avLst/>
          </a:prstGeom>
          <a:noFill/>
        </p:spPr>
      </p:pic>
      <p:pic>
        <p:nvPicPr>
          <p:cNvPr id="5124" name="Picture 4" descr="G:\фото на карантине\IMG-20200511-WA0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142984"/>
            <a:ext cx="2964651" cy="3952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hello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3" y="-295275"/>
            <a:ext cx="9725026" cy="7448550"/>
          </a:xfrm>
          <a:prstGeom prst="rect">
            <a:avLst/>
          </a:prstGeom>
          <a:noFill/>
        </p:spPr>
      </p:pic>
      <p:pic>
        <p:nvPicPr>
          <p:cNvPr id="6146" name="Picture 2" descr="G:\фото на карантине\IMG-20200511-WA0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571874" cy="4762499"/>
          </a:xfrm>
          <a:prstGeom prst="rect">
            <a:avLst/>
          </a:prstGeom>
          <a:noFill/>
        </p:spPr>
      </p:pic>
      <p:pic>
        <p:nvPicPr>
          <p:cNvPr id="6147" name="Picture 3" descr="G:\фото на карантине\IMG-20200511-WA0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85860"/>
            <a:ext cx="235745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hello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3" y="-295275"/>
            <a:ext cx="9725026" cy="7448550"/>
          </a:xfrm>
          <a:prstGeom prst="rect">
            <a:avLst/>
          </a:prstGeom>
          <a:noFill/>
        </p:spPr>
      </p:pic>
      <p:pic>
        <p:nvPicPr>
          <p:cNvPr id="7170" name="Picture 2" descr="G:\фото на карантине\IMG-20200423-WA0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3340899" cy="4468496"/>
          </a:xfrm>
          <a:prstGeom prst="rect">
            <a:avLst/>
          </a:prstGeom>
          <a:noFill/>
        </p:spPr>
      </p:pic>
      <p:pic>
        <p:nvPicPr>
          <p:cNvPr id="7171" name="Picture 3" descr="G:\фото на карантине\IMG-20200410-WA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4"/>
            <a:ext cx="2857494" cy="3809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hello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3" y="-295275"/>
            <a:ext cx="9725026" cy="7448550"/>
          </a:xfrm>
          <a:prstGeom prst="rect">
            <a:avLst/>
          </a:prstGeom>
          <a:noFill/>
        </p:spPr>
      </p:pic>
      <p:pic>
        <p:nvPicPr>
          <p:cNvPr id="8194" name="Picture 2" descr="G:\фото на карантине\IMG-20200410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216721" cy="4302406"/>
          </a:xfrm>
          <a:prstGeom prst="rect">
            <a:avLst/>
          </a:prstGeom>
          <a:noFill/>
        </p:spPr>
      </p:pic>
      <p:pic>
        <p:nvPicPr>
          <p:cNvPr id="8195" name="Picture 3" descr="G:\фото на карантине\IMG-20200409-WA00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357298"/>
            <a:ext cx="3268289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hello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3" y="-295275"/>
            <a:ext cx="9725026" cy="7448550"/>
          </a:xfrm>
          <a:prstGeom prst="rect">
            <a:avLst/>
          </a:prstGeom>
          <a:noFill/>
        </p:spPr>
      </p:pic>
      <p:pic>
        <p:nvPicPr>
          <p:cNvPr id="9219" name="Picture 3" descr="G:\фото на карантине\IMG-20200409-WA0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3496865" cy="4662486"/>
          </a:xfrm>
          <a:prstGeom prst="rect">
            <a:avLst/>
          </a:prstGeom>
          <a:noFill/>
        </p:spPr>
      </p:pic>
      <p:pic>
        <p:nvPicPr>
          <p:cNvPr id="9220" name="Picture 4" descr="G:\фото на карантине\IMG-20200409-WA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357298"/>
            <a:ext cx="3057514" cy="4089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Альбионовна</dc:creator>
  <cp:lastModifiedBy>Альбионовна</cp:lastModifiedBy>
  <cp:revision>3</cp:revision>
  <dcterms:created xsi:type="dcterms:W3CDTF">2020-06-09T15:43:24Z</dcterms:created>
  <dcterms:modified xsi:type="dcterms:W3CDTF">2020-06-09T16:12:36Z</dcterms:modified>
</cp:coreProperties>
</file>