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99B0D-3A81-4BA5-A78E-11D452B6917A}" type="datetimeFigureOut">
              <a:rPr lang="ru-RU" smtClean="0"/>
              <a:t>06.06.2020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FA9F7EB-7175-496F-9676-6A5A345CBB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99B0D-3A81-4BA5-A78E-11D452B6917A}" type="datetimeFigureOut">
              <a:rPr lang="ru-RU" smtClean="0"/>
              <a:t>06.06.2020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9F7EB-7175-496F-9676-6A5A345CBB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99B0D-3A81-4BA5-A78E-11D452B6917A}" type="datetimeFigureOut">
              <a:rPr lang="ru-RU" smtClean="0"/>
              <a:t>06.06.2020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9F7EB-7175-496F-9676-6A5A345CBB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99B0D-3A81-4BA5-A78E-11D452B6917A}" type="datetimeFigureOut">
              <a:rPr lang="ru-RU" smtClean="0"/>
              <a:t>06.06.2020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FA9F7EB-7175-496F-9676-6A5A345CBB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99B0D-3A81-4BA5-A78E-11D452B6917A}" type="datetimeFigureOut">
              <a:rPr lang="ru-RU" smtClean="0"/>
              <a:t>06.06.2020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9F7EB-7175-496F-9676-6A5A345CBB6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99B0D-3A81-4BA5-A78E-11D452B6917A}" type="datetimeFigureOut">
              <a:rPr lang="ru-RU" smtClean="0"/>
              <a:t>06.06.2020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9F7EB-7175-496F-9676-6A5A345CBB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99B0D-3A81-4BA5-A78E-11D452B6917A}" type="datetimeFigureOut">
              <a:rPr lang="ru-RU" smtClean="0"/>
              <a:t>06.06.2020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FA9F7EB-7175-496F-9676-6A5A345CBB64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99B0D-3A81-4BA5-A78E-11D452B6917A}" type="datetimeFigureOut">
              <a:rPr lang="ru-RU" smtClean="0"/>
              <a:t>06.06.2020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9F7EB-7175-496F-9676-6A5A345CBB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99B0D-3A81-4BA5-A78E-11D452B6917A}" type="datetimeFigureOut">
              <a:rPr lang="ru-RU" smtClean="0"/>
              <a:t>06.06.2020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9F7EB-7175-496F-9676-6A5A345CBB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99B0D-3A81-4BA5-A78E-11D452B6917A}" type="datetimeFigureOut">
              <a:rPr lang="ru-RU" smtClean="0"/>
              <a:t>06.06.2020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9F7EB-7175-496F-9676-6A5A345CBB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99B0D-3A81-4BA5-A78E-11D452B6917A}" type="datetimeFigureOut">
              <a:rPr lang="ru-RU" smtClean="0"/>
              <a:t>06.06.2020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9F7EB-7175-496F-9676-6A5A345CBB64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3599B0D-3A81-4BA5-A78E-11D452B6917A}" type="datetimeFigureOut">
              <a:rPr lang="ru-RU" smtClean="0"/>
              <a:t>06.06.2020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FA9F7EB-7175-496F-9676-6A5A345CBB6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1571612"/>
            <a:ext cx="8458200" cy="1222375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Наше творчество </a:t>
            </a:r>
            <a:br>
              <a:rPr lang="ru-RU" sz="4000" dirty="0" smtClean="0"/>
            </a:br>
            <a:r>
              <a:rPr lang="ru-RU" sz="4000" dirty="0" smtClean="0"/>
              <a:t>Средняя «б» группа</a:t>
            </a:r>
            <a:br>
              <a:rPr lang="ru-RU" sz="4000" dirty="0" smtClean="0"/>
            </a:br>
            <a:r>
              <a:rPr lang="ru-RU" sz="4000" dirty="0" smtClean="0"/>
              <a:t>Аппликация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Подготовила:</a:t>
            </a:r>
          </a:p>
          <a:p>
            <a:r>
              <a:rPr lang="ru-RU" dirty="0" smtClean="0"/>
              <a:t>Воспитатель</a:t>
            </a:r>
          </a:p>
          <a:p>
            <a:r>
              <a:rPr lang="ru-RU" dirty="0" smtClean="0"/>
              <a:t>Свиридова С.А.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Аппликация\IMG-20200430-WA00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2428876"/>
            <a:ext cx="4429124" cy="4429124"/>
          </a:xfrm>
          <a:prstGeom prst="rect">
            <a:avLst/>
          </a:prstGeom>
          <a:noFill/>
        </p:spPr>
      </p:pic>
      <p:pic>
        <p:nvPicPr>
          <p:cNvPr id="1027" name="Picture 3" descr="C:\Users\user\Desktop\Аппликация\IMG-20200430-WA001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714876" cy="471487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000100" y="5214950"/>
            <a:ext cx="24200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Осокин Максим</a:t>
            </a:r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Аппликация\IMG-20200430-WA001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214678" cy="5714984"/>
          </a:xfrm>
          <a:prstGeom prst="rect">
            <a:avLst/>
          </a:prstGeom>
          <a:noFill/>
        </p:spPr>
      </p:pic>
      <p:pic>
        <p:nvPicPr>
          <p:cNvPr id="2051" name="Picture 3" descr="C:\Users\user\Desktop\Аппликация\IMG-20200430-WA001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9" y="0"/>
            <a:ext cx="5929322" cy="4446991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57158" y="5929330"/>
            <a:ext cx="26323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Гнездилов Денис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0" y="4786322"/>
            <a:ext cx="31078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Коваленко Тимофей</a:t>
            </a:r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esktop\Аппликация\IMG-20200514-WA00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0"/>
            <a:ext cx="3857620" cy="5143494"/>
          </a:xfrm>
          <a:prstGeom prst="rect">
            <a:avLst/>
          </a:prstGeom>
          <a:noFill/>
        </p:spPr>
      </p:pic>
      <p:pic>
        <p:nvPicPr>
          <p:cNvPr id="3075" name="Picture 3" descr="C:\Users\user\Desktop\Аппликация\IMG-20200514-WA000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0"/>
            <a:ext cx="3857634" cy="514351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071538" y="5500702"/>
            <a:ext cx="25514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Шебалина Даша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214942" y="5500702"/>
            <a:ext cx="31078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Коваленко Тимофей</a:t>
            </a:r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esktop\Аппликация\IMG-20200528-WA00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0"/>
            <a:ext cx="4071966" cy="5429287"/>
          </a:xfrm>
          <a:prstGeom prst="rect">
            <a:avLst/>
          </a:prstGeom>
          <a:noFill/>
        </p:spPr>
      </p:pic>
      <p:pic>
        <p:nvPicPr>
          <p:cNvPr id="4099" name="Picture 3" descr="C:\Users\user\Desktop\Аппликация\IMG-20200528-WA001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0"/>
            <a:ext cx="4071965" cy="5429287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000364" y="5715016"/>
            <a:ext cx="31078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Коваленко Тимофей</a:t>
            </a:r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2214554"/>
            <a:ext cx="812113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/>
              <a:t>Спасибо за внимание!</a:t>
            </a:r>
            <a:endParaRPr lang="ru-RU" sz="4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</TotalTime>
  <Words>24</Words>
  <Application>Microsoft Office PowerPoint</Application>
  <PresentationFormat>Экран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Трек</vt:lpstr>
      <vt:lpstr>Наше творчество  Средняя «б» группа Аппликация</vt:lpstr>
      <vt:lpstr>Слайд 2</vt:lpstr>
      <vt:lpstr>Слайд 3</vt:lpstr>
      <vt:lpstr>Слайд 4</vt:lpstr>
      <vt:lpstr>Слайд 5</vt:lpstr>
      <vt:lpstr>Слайд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Наше творчество  Средняя «б» группа Аппликация</dc:title>
  <dc:creator>user</dc:creator>
  <cp:lastModifiedBy>user</cp:lastModifiedBy>
  <cp:revision>1</cp:revision>
  <dcterms:created xsi:type="dcterms:W3CDTF">2020-06-06T11:52:33Z</dcterms:created>
  <dcterms:modified xsi:type="dcterms:W3CDTF">2020-06-06T11:59:09Z</dcterms:modified>
</cp:coreProperties>
</file>