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3A96CC-9F29-4EF5-86DA-9628510C9D2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7252BE-4E9A-401C-975C-3E1C745055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071678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творчество</a:t>
            </a:r>
            <a:br>
              <a:rPr lang="ru-RU" dirty="0" smtClean="0"/>
            </a:br>
            <a:r>
              <a:rPr lang="ru-RU" dirty="0" smtClean="0"/>
              <a:t>Средняя «Б» группа</a:t>
            </a:r>
            <a:br>
              <a:rPr lang="ru-RU" dirty="0" smtClean="0"/>
            </a:br>
            <a:r>
              <a:rPr lang="ru-RU" dirty="0" smtClean="0"/>
              <a:t>Ознакомление с окружающим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929198"/>
            <a:ext cx="6705600" cy="87794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Подготовила:</a:t>
            </a:r>
          </a:p>
          <a:p>
            <a:r>
              <a:rPr lang="ru-RU" sz="1600" dirty="0" smtClean="0"/>
              <a:t>Воспитатель</a:t>
            </a:r>
          </a:p>
          <a:p>
            <a:r>
              <a:rPr lang="ru-RU" sz="1600" dirty="0" smtClean="0"/>
              <a:t>Свиридова С.А.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Ознакомление с окружающим\IMG-20200513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"/>
            <a:ext cx="4143403" cy="5524538"/>
          </a:xfrm>
          <a:prstGeom prst="rect">
            <a:avLst/>
          </a:prstGeom>
          <a:noFill/>
        </p:spPr>
      </p:pic>
      <p:pic>
        <p:nvPicPr>
          <p:cNvPr id="9220" name="Picture 4" descr="C:\Users\user\Desktop\Ознакомление с окружающим\IMG-20200513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143404" cy="55245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5786454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знакомление с окружающим\IMG-20200513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929190" cy="3696892"/>
          </a:xfrm>
          <a:prstGeom prst="rect">
            <a:avLst/>
          </a:prstGeom>
          <a:noFill/>
        </p:spPr>
      </p:pic>
      <p:pic>
        <p:nvPicPr>
          <p:cNvPr id="10243" name="Picture 3" descr="C:\Users\user\Desktop\Ознакомление с окружающим\IMG-20200513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25" y="3006319"/>
            <a:ext cx="5135575" cy="38516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786322"/>
            <a:ext cx="28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Ознакомление с окружающим\IMG-20200520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00562" cy="3375422"/>
          </a:xfrm>
          <a:prstGeom prst="rect">
            <a:avLst/>
          </a:prstGeom>
          <a:noFill/>
        </p:spPr>
      </p:pic>
      <p:pic>
        <p:nvPicPr>
          <p:cNvPr id="11267" name="Picture 3" descr="C:\Users\user\Desktop\Ознакомление с окружающим\IMG-20200520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49" y="3357563"/>
            <a:ext cx="4667251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4500570"/>
            <a:ext cx="28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1142984"/>
            <a:ext cx="3944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Таймергеновы</a:t>
            </a:r>
            <a:r>
              <a:rPr lang="ru-RU" sz="2400" dirty="0" smtClean="0"/>
              <a:t> Мирослава и </a:t>
            </a:r>
          </a:p>
          <a:p>
            <a:r>
              <a:rPr lang="ru-RU" sz="2400" dirty="0" err="1" smtClean="0"/>
              <a:t>Роксолана</a:t>
            </a:r>
            <a:endParaRPr lang="ru-RU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знакомление с окружающим\IMG-20200520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2928958" cy="5857917"/>
          </a:xfrm>
          <a:prstGeom prst="rect">
            <a:avLst/>
          </a:prstGeom>
          <a:noFill/>
        </p:spPr>
      </p:pic>
      <p:pic>
        <p:nvPicPr>
          <p:cNvPr id="12291" name="Picture 3" descr="C:\Users\user\Desktop\Ознакомление с окружающим\IMG-20200527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357718" cy="58102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6143644"/>
            <a:ext cx="184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Кротов Саша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6143644"/>
            <a:ext cx="273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Прошина Вероника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Ознакомление с окружающим\IMG-20200527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071966" cy="5429288"/>
          </a:xfrm>
          <a:prstGeom prst="rect">
            <a:avLst/>
          </a:prstGeom>
          <a:noFill/>
        </p:spPr>
      </p:pic>
      <p:pic>
        <p:nvPicPr>
          <p:cNvPr id="13315" name="Picture 3" descr="C:\Users\user\Desktop\Ознакомление с окружающим\IMG-20200527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071966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5715016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Ознакомление с окружающим\IMG-20200527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3000372"/>
            <a:ext cx="28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знакомление с окружающим\IMG-20200421-WA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857619" cy="5143492"/>
          </a:xfrm>
          <a:prstGeom prst="rect">
            <a:avLst/>
          </a:prstGeom>
          <a:noFill/>
        </p:spPr>
      </p:pic>
      <p:pic>
        <p:nvPicPr>
          <p:cNvPr id="1027" name="Picture 3" descr="C:\Users\user\Desktop\Ознакомление с окружающим\IMG-20200422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3857652" cy="51435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500702"/>
            <a:ext cx="2174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Романов </a:t>
            </a:r>
            <a:r>
              <a:rPr lang="ru-RU" sz="2400" dirty="0" err="1" smtClean="0"/>
              <a:t>Никас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500702"/>
            <a:ext cx="184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Кротов Саша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знакомление с окружающим\IMG-20200422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857652" cy="5143537"/>
          </a:xfrm>
          <a:prstGeom prst="rect">
            <a:avLst/>
          </a:prstGeom>
          <a:noFill/>
        </p:spPr>
      </p:pic>
      <p:pic>
        <p:nvPicPr>
          <p:cNvPr id="2051" name="Picture 3" descr="C:\Users\user\Desktop\Ознакомление с окружающим\IMG-20200422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857652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5429264"/>
            <a:ext cx="28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знакомление с окружающим\IMG-20200422-WA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79" cy="5715037"/>
          </a:xfrm>
          <a:prstGeom prst="rect">
            <a:avLst/>
          </a:prstGeom>
          <a:noFill/>
        </p:spPr>
      </p:pic>
      <p:pic>
        <p:nvPicPr>
          <p:cNvPr id="3075" name="Picture 3" descr="C:\Users\user\Desktop\Ознакомление с окружающим\IMG-20200422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0"/>
            <a:ext cx="428628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5929330"/>
            <a:ext cx="260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Прокопенко Агния</a:t>
            </a:r>
            <a:endParaRPr lang="ru-RU" sz="24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знакомление с окружающим\IMG-20200422-WA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857620" cy="5143493"/>
          </a:xfrm>
          <a:prstGeom prst="rect">
            <a:avLst/>
          </a:prstGeom>
          <a:noFill/>
        </p:spPr>
      </p:pic>
      <p:pic>
        <p:nvPicPr>
          <p:cNvPr id="4099" name="Picture 3" descr="C:\Users\user\Desktop\Ознакомление с окружающим\IMG-20200422-WA0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857651" cy="51435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5715016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знакомление с окружающим\IMG-20200422-WA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3094145" cy="5500702"/>
          </a:xfrm>
          <a:prstGeom prst="rect">
            <a:avLst/>
          </a:prstGeom>
          <a:noFill/>
        </p:spPr>
      </p:pic>
      <p:pic>
        <p:nvPicPr>
          <p:cNvPr id="5123" name="Picture 3" descr="C:\Users\user\Desktop\Ознакомление с окружающим\IMG-20200422-WA0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143404" cy="55245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643578"/>
            <a:ext cx="242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Гнездилов Денис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643578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Шебалина Даша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знакомление с окружающим\IMG-20200422-WA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ect">
            <a:avLst/>
          </a:prstGeom>
          <a:noFill/>
        </p:spPr>
      </p:pic>
      <p:pic>
        <p:nvPicPr>
          <p:cNvPr id="6147" name="Picture 3" descr="C:\Users\user\Desktop\Ознакомление с окружающим\IMG-20200422-WA0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929" y="0"/>
            <a:ext cx="4310071" cy="5746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4143380"/>
            <a:ext cx="239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Пашкова Полина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знакомление с окружающим\IMG-20200422-WA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6647" cy="3741811"/>
          </a:xfrm>
          <a:prstGeom prst="rect">
            <a:avLst/>
          </a:prstGeom>
          <a:noFill/>
        </p:spPr>
      </p:pic>
      <p:pic>
        <p:nvPicPr>
          <p:cNvPr id="7171" name="Picture 3" descr="C:\Users\user\Desktop\Ознакомление с окружающим\IMG-20200422-WA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50310"/>
            <a:ext cx="5000628" cy="37076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500570"/>
            <a:ext cx="200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Сергеев Паша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знакомление с окружающим\IMG-20200422-WA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286280" cy="5715040"/>
          </a:xfrm>
          <a:prstGeom prst="rect">
            <a:avLst/>
          </a:prstGeom>
          <a:noFill/>
        </p:spPr>
      </p:pic>
      <p:pic>
        <p:nvPicPr>
          <p:cNvPr id="8195" name="Picture 3" descr="C:\Users\user\Desktop\Ознакомление с окружающим\IMG-20200423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28628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000768"/>
            <a:ext cx="358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Таймергенова</a:t>
            </a:r>
            <a:r>
              <a:rPr lang="ru-RU" sz="2400" dirty="0" smtClean="0"/>
              <a:t> Мирослава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6000768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Кондякова</a:t>
            </a:r>
            <a:r>
              <a:rPr lang="ru-RU" sz="2400" dirty="0" smtClean="0"/>
              <a:t> Полина</a:t>
            </a:r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</TotalTime>
  <Words>52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Наше творчество Средняя «Б» группа Ознакомление с окружающим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творчество Средняя «Б» группа Ознакомление с окружающим</dc:title>
  <dc:creator>user</dc:creator>
  <cp:lastModifiedBy>user</cp:lastModifiedBy>
  <cp:revision>3</cp:revision>
  <dcterms:created xsi:type="dcterms:W3CDTF">2020-06-06T12:08:36Z</dcterms:created>
  <dcterms:modified xsi:type="dcterms:W3CDTF">2020-06-06T12:32:09Z</dcterms:modified>
</cp:coreProperties>
</file>