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F5C3-7FA6-46D1-9C88-BC7EB59E6759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9CA5AD-EF0D-46BC-847E-42F4F407EF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F5C3-7FA6-46D1-9C88-BC7EB59E6759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A5AD-EF0D-46BC-847E-42F4F407EF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9CA5AD-EF0D-46BC-847E-42F4F407EF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F5C3-7FA6-46D1-9C88-BC7EB59E6759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F5C3-7FA6-46D1-9C88-BC7EB59E6759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9CA5AD-EF0D-46BC-847E-42F4F407EF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F5C3-7FA6-46D1-9C88-BC7EB59E6759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9CA5AD-EF0D-46BC-847E-42F4F407EF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581F5C3-7FA6-46D1-9C88-BC7EB59E6759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A5AD-EF0D-46BC-847E-42F4F407EF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F5C3-7FA6-46D1-9C88-BC7EB59E6759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9CA5AD-EF0D-46BC-847E-42F4F407EF9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F5C3-7FA6-46D1-9C88-BC7EB59E6759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9CA5AD-EF0D-46BC-847E-42F4F407E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F5C3-7FA6-46D1-9C88-BC7EB59E6759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9CA5AD-EF0D-46BC-847E-42F4F407E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9CA5AD-EF0D-46BC-847E-42F4F407EF9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F5C3-7FA6-46D1-9C88-BC7EB59E6759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9CA5AD-EF0D-46BC-847E-42F4F407EF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581F5C3-7FA6-46D1-9C88-BC7EB59E6759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581F5C3-7FA6-46D1-9C88-BC7EB59E6759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9CA5AD-EF0D-46BC-847E-42F4F407EF9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Свиридова С.А.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Наше творчество</a:t>
            </a:r>
            <a:br>
              <a:rPr lang="ru-RU" dirty="0" smtClean="0"/>
            </a:br>
            <a:r>
              <a:rPr lang="ru-RU" dirty="0" smtClean="0"/>
              <a:t>Средняя «Б» группа</a:t>
            </a:r>
            <a:br>
              <a:rPr lang="ru-RU" dirty="0" smtClean="0"/>
            </a:br>
            <a:r>
              <a:rPr lang="ru-RU" dirty="0" smtClean="0"/>
              <a:t>Рисование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Рисование\IMG-20200428-WA0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3571900" cy="4762534"/>
          </a:xfrm>
          <a:prstGeom prst="rect">
            <a:avLst/>
          </a:prstGeom>
          <a:noFill/>
        </p:spPr>
      </p:pic>
      <p:pic>
        <p:nvPicPr>
          <p:cNvPr id="9219" name="Picture 3" descr="C:\Users\user\Desktop\Рисование\IMG-20200428-WA0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3571900" cy="47625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5214950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Прошина Вероника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521495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Пашкова Полина</a:t>
            </a:r>
            <a:endParaRPr lang="ru-RU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исование\IMG-20200519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3929090" cy="5238787"/>
          </a:xfrm>
          <a:prstGeom prst="rect">
            <a:avLst/>
          </a:prstGeom>
          <a:noFill/>
        </p:spPr>
      </p:pic>
      <p:pic>
        <p:nvPicPr>
          <p:cNvPr id="10243" name="Picture 3" descr="C:\Users\user\Desktop\Рисование\IMG-20200519-WA0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2933409" cy="5214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5500702"/>
            <a:ext cx="314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Коваленко Тимофей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5500702"/>
            <a:ext cx="267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Гнездилов Денис</a:t>
            </a:r>
            <a:endParaRPr lang="ru-RU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Рисование\IMG-20200519-WA0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3929090" cy="5238786"/>
          </a:xfrm>
          <a:prstGeom prst="rect">
            <a:avLst/>
          </a:prstGeom>
          <a:noFill/>
        </p:spPr>
      </p:pic>
      <p:pic>
        <p:nvPicPr>
          <p:cNvPr id="11267" name="Picture 3" descr="C:\Users\user\Desktop\Рисование\IMG-20200519-WA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3929090" cy="52387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868" y="5500702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Бабец</a:t>
            </a:r>
            <a:r>
              <a:rPr lang="ru-RU" sz="2400" dirty="0" smtClean="0"/>
              <a:t> Марк</a:t>
            </a:r>
            <a:endParaRPr lang="ru-RU" sz="24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Рисование\IMG-20200526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04074" cy="5072098"/>
          </a:xfrm>
          <a:prstGeom prst="rect">
            <a:avLst/>
          </a:prstGeom>
          <a:noFill/>
        </p:spPr>
      </p:pic>
      <p:pic>
        <p:nvPicPr>
          <p:cNvPr id="12291" name="Picture 3" descr="C:\Users\user\Desktop\Рисование\IMG-20200526-WA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0"/>
            <a:ext cx="5143504" cy="38576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5357826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Кротов Саша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4143380"/>
            <a:ext cx="314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Коваленко Тимофей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Рисование\IMG-20200526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3786214" cy="5048285"/>
          </a:xfrm>
          <a:prstGeom prst="rect">
            <a:avLst/>
          </a:prstGeom>
          <a:noFill/>
        </p:spPr>
      </p:pic>
      <p:pic>
        <p:nvPicPr>
          <p:cNvPr id="13315" name="Picture 3" descr="C:\Users\user\Desktop\Рисование\IMG-20200526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3786214" cy="50482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6" y="5357826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Бабец</a:t>
            </a:r>
            <a:r>
              <a:rPr lang="ru-RU" sz="2400" dirty="0" smtClean="0"/>
              <a:t> Марк</a:t>
            </a:r>
            <a:endParaRPr lang="ru-RU" sz="24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643182"/>
            <a:ext cx="6024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ование\4b74af6c-45b9-493b-8ff9-275a7d5cc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54014" cy="3565510"/>
          </a:xfrm>
          <a:prstGeom prst="rect">
            <a:avLst/>
          </a:prstGeom>
          <a:noFill/>
        </p:spPr>
      </p:pic>
      <p:pic>
        <p:nvPicPr>
          <p:cNvPr id="1027" name="Picture 3" descr="C:\Users\user\Desktop\Рисование\f344309b-0dbe-42b8-b547-515780fdfa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4071948" cy="5429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4500570"/>
            <a:ext cx="314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Коваленко Тимофей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исование\WhatsApp Image 2020-04-21 at 20.17.4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"/>
            <a:ext cx="3857652" cy="5143536"/>
          </a:xfrm>
          <a:prstGeom prst="rect">
            <a:avLst/>
          </a:prstGeom>
          <a:noFill/>
        </p:spPr>
      </p:pic>
      <p:pic>
        <p:nvPicPr>
          <p:cNvPr id="2051" name="Picture 3" descr="C:\Users\user\Desktop\Рисование\WhatsApp Image 2020-04-21 at 20.58.1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0"/>
            <a:ext cx="3857652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5429264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Пучнёв</a:t>
            </a:r>
            <a:r>
              <a:rPr lang="ru-RU" sz="2400" dirty="0" smtClean="0"/>
              <a:t> Влад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5357826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Прошина Вероника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исование\WhatsApp Image 2020-04-21 at 21.30.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3357586" cy="4945581"/>
          </a:xfrm>
          <a:prstGeom prst="rect">
            <a:avLst/>
          </a:prstGeom>
          <a:noFill/>
        </p:spPr>
      </p:pic>
      <p:pic>
        <p:nvPicPr>
          <p:cNvPr id="3075" name="Picture 3" descr="C:\Users\user\Desktop\Рисование\WhatsApp Image 2020-04-21 at 22.11.5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3714776" cy="49530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5357826"/>
            <a:ext cx="296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Воложанина</a:t>
            </a:r>
            <a:r>
              <a:rPr lang="ru-RU" sz="2400" dirty="0" smtClean="0"/>
              <a:t> Алёна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5357826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Романов </a:t>
            </a:r>
            <a:r>
              <a:rPr lang="ru-RU" sz="2400" dirty="0" err="1" smtClean="0"/>
              <a:t>Никас</a:t>
            </a:r>
            <a:endParaRPr lang="ru-RU" sz="24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исование\WhatsApp Image 2020-04-21 at 18.49.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3857652" cy="5143536"/>
          </a:xfrm>
          <a:prstGeom prst="rect">
            <a:avLst/>
          </a:prstGeom>
          <a:noFill/>
        </p:spPr>
      </p:pic>
      <p:pic>
        <p:nvPicPr>
          <p:cNvPr id="4099" name="Picture 3" descr="C:\Users\user\Desktop\Рисование\IMG-20200428-WA0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0"/>
            <a:ext cx="2571756" cy="5143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5429264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Прокопенко Агния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5429264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Кротов Саша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исование\IMG-20200428-WA0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45727" cy="5260970"/>
          </a:xfrm>
          <a:prstGeom prst="rect">
            <a:avLst/>
          </a:prstGeom>
          <a:noFill/>
        </p:spPr>
      </p:pic>
      <p:pic>
        <p:nvPicPr>
          <p:cNvPr id="5123" name="Picture 3" descr="C:\Users\user\Desktop\Рисование\IMG-20200428-WA0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0"/>
            <a:ext cx="5214942" cy="3911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4500570"/>
            <a:ext cx="314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Коваленко Тимофей</a:t>
            </a:r>
            <a:endParaRPr lang="ru-RU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Рисование\IMG-20200428-WA0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4000528" cy="5334037"/>
          </a:xfrm>
          <a:prstGeom prst="rect">
            <a:avLst/>
          </a:prstGeom>
          <a:noFill/>
        </p:spPr>
      </p:pic>
      <p:pic>
        <p:nvPicPr>
          <p:cNvPr id="6147" name="Picture 3" descr="C:\Users\user\Desktop\Рисование\IMG-20200428-WA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3911212" cy="5214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5572140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Степанов Коля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5572140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Таймергенова</a:t>
            </a:r>
            <a:r>
              <a:rPr lang="ru-RU" sz="2400" dirty="0" smtClean="0"/>
              <a:t> Мирослава</a:t>
            </a: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исование\IMG-20200428-WA0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3857652" cy="5143536"/>
          </a:xfrm>
          <a:prstGeom prst="rect">
            <a:avLst/>
          </a:prstGeom>
          <a:noFill/>
        </p:spPr>
      </p:pic>
      <p:pic>
        <p:nvPicPr>
          <p:cNvPr id="7171" name="Picture 3" descr="C:\Users\user\Desktop\Рисование\IMG-20200428-WA0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3857634" cy="5143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5429264"/>
            <a:ext cx="267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Гнездилов Денис</a:t>
            </a:r>
            <a:endParaRPr lang="ru-RU" sz="24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Рисование\IMG-20200428-WA0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3911231" cy="5214974"/>
          </a:xfrm>
          <a:prstGeom prst="rect">
            <a:avLst/>
          </a:prstGeom>
          <a:noFill/>
        </p:spPr>
      </p:pic>
      <p:pic>
        <p:nvPicPr>
          <p:cNvPr id="8195" name="Picture 3" descr="C:\Users\user\Desktop\Рисование\IMG-20200428-WA0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3929090" cy="52387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0430" y="5500702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Бабец</a:t>
            </a:r>
            <a:r>
              <a:rPr lang="ru-RU" sz="2400" dirty="0" smtClean="0"/>
              <a:t> Марк</a:t>
            </a:r>
            <a:endParaRPr lang="ru-RU" sz="24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</TotalTime>
  <Words>52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Наше творчество Средняя «Б» группа Рисование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творчество Средняя «Б» группа Рисование</dc:title>
  <dc:creator>user</dc:creator>
  <cp:lastModifiedBy>user</cp:lastModifiedBy>
  <cp:revision>4</cp:revision>
  <dcterms:created xsi:type="dcterms:W3CDTF">2020-06-06T08:36:10Z</dcterms:created>
  <dcterms:modified xsi:type="dcterms:W3CDTF">2020-06-06T09:08:44Z</dcterms:modified>
</cp:coreProperties>
</file>