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1FB0EA0-5FEA-499C-AB28-33598C4CF20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E59781-BE7A-477C-8529-8727297A1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0EA0-5FEA-499C-AB28-33598C4CF20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9781-BE7A-477C-8529-8727297A1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0EA0-5FEA-499C-AB28-33598C4CF20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9781-BE7A-477C-8529-8727297A1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1FB0EA0-5FEA-499C-AB28-33598C4CF20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9781-BE7A-477C-8529-8727297A1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1FB0EA0-5FEA-499C-AB28-33598C4CF20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E59781-BE7A-477C-8529-8727297A19A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1FB0EA0-5FEA-499C-AB28-33598C4CF20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E59781-BE7A-477C-8529-8727297A1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1FB0EA0-5FEA-499C-AB28-33598C4CF20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E59781-BE7A-477C-8529-8727297A19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0EA0-5FEA-499C-AB28-33598C4CF20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9781-BE7A-477C-8529-8727297A1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1FB0EA0-5FEA-499C-AB28-33598C4CF20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E59781-BE7A-477C-8529-8727297A1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1FB0EA0-5FEA-499C-AB28-33598C4CF20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E59781-BE7A-477C-8529-8727297A19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1FB0EA0-5FEA-499C-AB28-33598C4CF20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E59781-BE7A-477C-8529-8727297A19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1FB0EA0-5FEA-499C-AB28-33598C4CF20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E59781-BE7A-477C-8529-8727297A19A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00977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Наше творчество </a:t>
            </a:r>
            <a:br>
              <a:rPr lang="ru-RU" dirty="0" smtClean="0"/>
            </a:br>
            <a:r>
              <a:rPr lang="ru-RU" dirty="0" smtClean="0"/>
              <a:t>Средняя «Б» группа</a:t>
            </a:r>
            <a:br>
              <a:rPr lang="ru-RU" dirty="0" smtClean="0"/>
            </a:br>
            <a:r>
              <a:rPr lang="ru-RU" dirty="0" smtClean="0"/>
              <a:t>Лепка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3143248"/>
            <a:ext cx="8062912" cy="12858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Свиридова С.А.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Лепка\IMG-20200521-WA0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68580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00760" y="3143248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Бабец</a:t>
            </a:r>
            <a:r>
              <a:rPr lang="ru-RU" sz="2400" dirty="0" smtClean="0"/>
              <a:t> Марк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500306"/>
            <a:ext cx="8315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епка\IMG-20200423-WA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643315"/>
          </a:xfrm>
          <a:prstGeom prst="rect">
            <a:avLst/>
          </a:prstGeom>
          <a:noFill/>
        </p:spPr>
      </p:pic>
      <p:pic>
        <p:nvPicPr>
          <p:cNvPr id="1027" name="Picture 3" descr="C:\Users\user\Desktop\Лепка\IMG-20200423-WA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601" y="2722951"/>
            <a:ext cx="5513399" cy="41350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4714884"/>
            <a:ext cx="3433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Коваленко Тимофей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епка\IMG-20200423-WA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3696899" cy="4929198"/>
          </a:xfrm>
          <a:prstGeom prst="rect">
            <a:avLst/>
          </a:prstGeom>
          <a:noFill/>
        </p:spPr>
      </p:pic>
      <p:pic>
        <p:nvPicPr>
          <p:cNvPr id="2051" name="Picture 3" descr="C:\Users\user\Desktop\Лепка\IMG-20200423-WA0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3723117" cy="49641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5286388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Кротов Саша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5286388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Кондякова</a:t>
            </a:r>
            <a:r>
              <a:rPr lang="ru-RU" sz="2400" dirty="0" smtClean="0"/>
              <a:t> Полина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Лепка\IMG-20200423-WA0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500594" cy="5303025"/>
          </a:xfrm>
          <a:prstGeom prst="rect">
            <a:avLst/>
          </a:prstGeom>
          <a:noFill/>
        </p:spPr>
      </p:pic>
      <p:pic>
        <p:nvPicPr>
          <p:cNvPr id="3075" name="Picture 3" descr="C:\Users\user\Desktop\Лепка\IMG-20200423-WA0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3970357" cy="5293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5643578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Гнездилов Денис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5643578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Бабец</a:t>
            </a:r>
            <a:r>
              <a:rPr lang="ru-RU" sz="2400" dirty="0" smtClean="0"/>
              <a:t> Марк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Лепка\IMG-20200423-WA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0"/>
            <a:ext cx="3929090" cy="5238787"/>
          </a:xfrm>
          <a:prstGeom prst="rect">
            <a:avLst/>
          </a:prstGeom>
          <a:noFill/>
        </p:spPr>
      </p:pic>
      <p:pic>
        <p:nvPicPr>
          <p:cNvPr id="4099" name="Picture 3" descr="C:\Users\user\Desktop\Лепка\IMG-20200423-WA0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3922750" cy="52303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43240" y="5643578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Пашкова Полина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Лепка\IMG-20200507-WA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000528" cy="5334038"/>
          </a:xfrm>
          <a:prstGeom prst="rect">
            <a:avLst/>
          </a:prstGeom>
          <a:noFill/>
        </p:spPr>
      </p:pic>
      <p:pic>
        <p:nvPicPr>
          <p:cNvPr id="5123" name="Picture 3" descr="C:\Users\user\Desktop\Лепка\IMG-20200507-WA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005273" cy="53403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430" y="5643578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Бабец</a:t>
            </a:r>
            <a:r>
              <a:rPr lang="ru-RU" sz="2400" dirty="0" smtClean="0"/>
              <a:t> Марк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Лепка\IMG-20200507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-1"/>
            <a:ext cx="3857620" cy="68579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928934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Гнездилов Денис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Лепка\IMG-20200507-WA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3589736"/>
          </a:xfrm>
          <a:prstGeom prst="rect">
            <a:avLst/>
          </a:prstGeom>
          <a:noFill/>
        </p:spPr>
      </p:pic>
      <p:pic>
        <p:nvPicPr>
          <p:cNvPr id="7171" name="Picture 3" descr="C:\Users\user\Desktop\Лепка\IMG-20200507-WA0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2046" y="2851534"/>
            <a:ext cx="5341954" cy="40064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643446"/>
            <a:ext cx="3433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Коваленко Тимофей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Лепка\IMG-20200521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2857520" cy="5715040"/>
          </a:xfrm>
          <a:prstGeom prst="rect">
            <a:avLst/>
          </a:prstGeom>
          <a:noFill/>
        </p:spPr>
      </p:pic>
      <p:pic>
        <p:nvPicPr>
          <p:cNvPr id="8195" name="Picture 3" descr="C:\Users\user\Desktop\Лепка\IMG-20200521-WA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3214710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6000768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Кротов Саша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6000768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Гнездилов Денис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</TotalTime>
  <Words>36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Наше творчество  Средняя «Б» группа Лепка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творчество  Средняя «Б» группа Лепка</dc:title>
  <dc:creator>user</dc:creator>
  <cp:lastModifiedBy>user</cp:lastModifiedBy>
  <cp:revision>2</cp:revision>
  <dcterms:created xsi:type="dcterms:W3CDTF">2020-06-06T11:36:07Z</dcterms:created>
  <dcterms:modified xsi:type="dcterms:W3CDTF">2020-06-06T11:48:07Z</dcterms:modified>
</cp:coreProperties>
</file>