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2" r:id="rId4"/>
    <p:sldId id="282" r:id="rId5"/>
    <p:sldId id="299" r:id="rId6"/>
    <p:sldId id="276" r:id="rId7"/>
    <p:sldId id="291" r:id="rId8"/>
    <p:sldId id="278" r:id="rId9"/>
    <p:sldId id="283" r:id="rId10"/>
    <p:sldId id="275" r:id="rId11"/>
    <p:sldId id="302" r:id="rId12"/>
    <p:sldId id="301" r:id="rId13"/>
    <p:sldId id="309" r:id="rId14"/>
    <p:sldId id="314" r:id="rId15"/>
    <p:sldId id="303" r:id="rId16"/>
    <p:sldId id="312" r:id="rId17"/>
    <p:sldId id="297" r:id="rId18"/>
    <p:sldId id="310" r:id="rId19"/>
    <p:sldId id="315" r:id="rId20"/>
    <p:sldId id="311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24" autoAdjust="0"/>
  </p:normalViewPr>
  <p:slideViewPr>
    <p:cSldViewPr>
      <p:cViewPr>
        <p:scale>
          <a:sx n="77" d="100"/>
          <a:sy n="77" d="100"/>
        </p:scale>
        <p:origin x="-17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8064896" cy="201622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5400" b="1" i="1" dirty="0" smtClean="0">
                <a:cs typeface="Times New Roman" pitchFamily="18" charset="0"/>
              </a:rPr>
              <a:t>Удивительная СОЛЬ</a:t>
            </a:r>
            <a:endParaRPr lang="ru-RU" sz="54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3" y="4221088"/>
            <a:ext cx="559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Подготовила воспитатель МБДОУ д/с № 20: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Крысина Наталья Владимировна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69" y="260648"/>
            <a:ext cx="817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Правила поведения в лаборатории.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askinmask.com/wp-content/uploads/2014/8/kak-prekratit-bol-v-glazah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04" y="1547723"/>
            <a:ext cx="2115850" cy="1585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150" y="1178391"/>
            <a:ext cx="342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Не трогать руками глаза.</a:t>
            </a:r>
          </a:p>
        </p:txBody>
      </p:sp>
      <p:pic>
        <p:nvPicPr>
          <p:cNvPr id="7172" name="Picture 4" descr="https://im1-tub-ru.yandex.net/i?id=1cb1221e2c4106ca3f1b706047dcd5ab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60" y="3426586"/>
            <a:ext cx="1692678" cy="137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37" y="310837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b="1" dirty="0">
                <a:solidFill>
                  <a:srgbClr val="002060"/>
                </a:solidFill>
              </a:rPr>
              <a:t>Соблюдать </a:t>
            </a:r>
            <a:r>
              <a:rPr lang="ru-RU" b="1" dirty="0" smtClean="0">
                <a:solidFill>
                  <a:srgbClr val="002060"/>
                </a:solidFill>
              </a:rPr>
              <a:t>тишину.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5225" y="4481654"/>
            <a:ext cx="338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</a:t>
            </a:r>
            <a:r>
              <a:rPr lang="ru-RU" b="1" dirty="0">
                <a:solidFill>
                  <a:srgbClr val="002060"/>
                </a:solidFill>
              </a:rPr>
              <a:t>Не толкать соседа во время </a:t>
            </a:r>
            <a:r>
              <a:rPr lang="ru-RU" b="1" dirty="0" smtClean="0">
                <a:solidFill>
                  <a:srgbClr val="002060"/>
                </a:solidFill>
              </a:rPr>
              <a:t>работы.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7831" y="2969878"/>
            <a:ext cx="37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Ты как опыт проведешь, все на место уберешь!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427979"/>
            <a:ext cx="267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Сначала </a:t>
            </a:r>
            <a:r>
              <a:rPr lang="ru-RU" b="1" dirty="0">
                <a:solidFill>
                  <a:srgbClr val="002060"/>
                </a:solidFill>
              </a:rPr>
              <a:t>посмотри, а потом </a:t>
            </a:r>
            <a:r>
              <a:rPr lang="ru-RU" b="1" dirty="0" smtClean="0">
                <a:solidFill>
                  <a:srgbClr val="002060"/>
                </a:solidFill>
              </a:rPr>
              <a:t>повтори.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0-tub-ru.yandex.net/i?id=4aec7ca4a941aebb5a68f9e549e9b57b&amp;n=33&amp;h=215&amp;w=3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944" y="4804820"/>
            <a:ext cx="1969774" cy="131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ewdesignfile.com/postpic/2012/02/attention-smiley-face-clip-art_819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/>
        </p:blipFill>
        <p:spPr bwMode="auto">
          <a:xfrm>
            <a:off x="6118748" y="1074979"/>
            <a:ext cx="1984369" cy="1464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0.wp.com/melkie.net/wp-content/uploads/2018/02/ugolok-eksperimentirovaniya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52" y="3616100"/>
            <a:ext cx="2804248" cy="171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472" y="2446639"/>
            <a:ext cx="3720843" cy="27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ОПЫТ № 1 Изучение строения соли.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Задача: </a:t>
            </a:r>
            <a:r>
              <a:rPr lang="ru-RU" sz="3100" b="1" dirty="0" smtClean="0">
                <a:solidFill>
                  <a:srgbClr val="002060"/>
                </a:solidFill>
              </a:rPr>
              <a:t>изучить строение соли.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u="sng" dirty="0" smtClean="0">
                <a:solidFill>
                  <a:srgbClr val="002060"/>
                </a:solidFill>
              </a:rPr>
              <a:t>Оборудование: </a:t>
            </a:r>
            <a:r>
              <a:rPr lang="ru-RU" sz="3100" b="1" dirty="0" smtClean="0">
                <a:solidFill>
                  <a:srgbClr val="002060"/>
                </a:solidFill>
              </a:rPr>
              <a:t>лупа, щепотка соли.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u="sng" dirty="0" smtClean="0">
                <a:solidFill>
                  <a:srgbClr val="002060"/>
                </a:solidFill>
              </a:rPr>
              <a:t>Ход работы: </a:t>
            </a:r>
            <a:r>
              <a:rPr lang="ru-RU" sz="3100" b="1" dirty="0" smtClean="0">
                <a:solidFill>
                  <a:srgbClr val="002060"/>
                </a:solidFill>
              </a:rPr>
              <a:t>щепотку соли насыпаем на блюдце, поднести лупу к соли, рассмотреть соль.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mikrula.ru/content/f/0/9/imag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0" y="2359739"/>
            <a:ext cx="4582922" cy="292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10" y="5280246"/>
            <a:ext cx="814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Результат: </a:t>
            </a:r>
            <a:r>
              <a:rPr lang="ru-RU" sz="2800" b="1" dirty="0">
                <a:solidFill>
                  <a:srgbClr val="002060"/>
                </a:solidFill>
              </a:rPr>
              <a:t>поваренная соль состоит из кристаллов.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1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792" y="116632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002060"/>
                </a:solidFill>
              </a:rPr>
              <a:t>Опыт </a:t>
            </a:r>
            <a:r>
              <a:rPr lang="ru-RU" sz="4000" b="1" dirty="0">
                <a:solidFill>
                  <a:srgbClr val="002060"/>
                </a:solidFill>
              </a:rPr>
              <a:t>№ </a:t>
            </a:r>
            <a:r>
              <a:rPr lang="ru-RU" sz="4000" b="1" dirty="0" smtClean="0">
                <a:solidFill>
                  <a:srgbClr val="002060"/>
                </a:solidFill>
              </a:rPr>
              <a:t>2 Соль </a:t>
            </a:r>
            <a:r>
              <a:rPr lang="ru-RU" sz="4000" b="1" dirty="0">
                <a:solidFill>
                  <a:srgbClr val="002060"/>
                </a:solidFill>
              </a:rPr>
              <a:t>хрустит.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Возьмите </a:t>
            </a:r>
            <a:r>
              <a:rPr lang="ru-RU" sz="2800" b="1" dirty="0">
                <a:solidFill>
                  <a:srgbClr val="002060"/>
                </a:solidFill>
              </a:rPr>
              <a:t>соль </a:t>
            </a:r>
            <a:r>
              <a:rPr lang="ru-RU" sz="2800" b="1" dirty="0" smtClean="0">
                <a:solidFill>
                  <a:srgbClr val="002060"/>
                </a:solidFill>
              </a:rPr>
              <a:t> и </a:t>
            </a:r>
            <a:r>
              <a:rPr lang="ru-RU" sz="2800" b="1" dirty="0">
                <a:solidFill>
                  <a:srgbClr val="002060"/>
                </a:solidFill>
              </a:rPr>
              <a:t>надавите на неё ложкой.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мы слышим? 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 </a:t>
            </a:r>
            <a:r>
              <a:rPr lang="ru-RU" sz="2800" b="1" dirty="0">
                <a:solidFill>
                  <a:srgbClr val="002060"/>
                </a:solidFill>
              </a:rPr>
              <a:t>чем можно </a:t>
            </a:r>
            <a:r>
              <a:rPr lang="ru-RU" sz="2800" b="1" dirty="0" smtClean="0">
                <a:solidFill>
                  <a:srgbClr val="002060"/>
                </a:solidFill>
              </a:rPr>
              <a:t>сравнить?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2.wp.com/klumba.guru/wp-content/uploads/post_5b2fda4068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61551" cy="4102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/>
        </p:nvSpPr>
        <p:spPr>
          <a:xfrm>
            <a:off x="316254" y="5239464"/>
            <a:ext cx="8513656" cy="816124"/>
          </a:xfrm>
          <a:prstGeom prst="rect">
            <a:avLst/>
          </a:prstGeom>
        </p:spPr>
        <p:txBody>
          <a:bodyPr vert="horz" lIns="18288" rIns="18288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6567" y="26209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 Свойства </a:t>
            </a:r>
            <a:r>
              <a:rPr lang="ru-RU" sz="4000" b="1" dirty="0" smtClean="0">
                <a:solidFill>
                  <a:srgbClr val="002060"/>
                </a:solidFill>
              </a:rPr>
              <a:t>соли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zdortegi.ru/wp-content/uploads/2016/10/kristally-morskoy-s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" y="1005675"/>
            <a:ext cx="2332481" cy="156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454" y="2708121"/>
            <a:ext cx="3579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белый, состоит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кристаллов. 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nimaciatop.ru/pictures/smailiki/thumb/smailiki-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84" y="943855"/>
            <a:ext cx="1626031" cy="162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236983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 солёная.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ds03.infourok.ru/uploads/ex/09ca/000155d1-dd74fe20/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28132" r="75706" b="37233"/>
          <a:stretch/>
        </p:blipFill>
        <p:spPr bwMode="auto">
          <a:xfrm>
            <a:off x="5590902" y="3072402"/>
            <a:ext cx="1676574" cy="2320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690" y="5409179"/>
            <a:ext cx="268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Растворяется в воде.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80" name="Picture 8" descr="https://go2.imgsmail.ru/imgpreview?key=12825d8cb6822d22&amp;mb=imgdb_preview_15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8"/>
          <a:stretch/>
        </p:blipFill>
        <p:spPr bwMode="auto">
          <a:xfrm>
            <a:off x="1055654" y="3618038"/>
            <a:ext cx="2796266" cy="162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152" y="5149933"/>
            <a:ext cx="491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свойство скрипеть.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похожа на снег. </a:t>
            </a:r>
          </a:p>
        </p:txBody>
      </p:sp>
    </p:spTree>
    <p:extLst>
      <p:ext uri="{BB962C8B-B14F-4D97-AF65-F5344CB8AC3E}">
        <p14:creationId xmlns:p14="http://schemas.microsoft.com/office/powerpoint/2010/main" val="664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Опыт № 3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оль </a:t>
            </a:r>
            <a:r>
              <a:rPr lang="ru-RU" b="1" dirty="0" smtClean="0">
                <a:solidFill>
                  <a:srgbClr val="002060"/>
                </a:solidFill>
              </a:rPr>
              <a:t>поглощает воду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ladyspecial.ru/images/2016/05/28/a0532296ca65ffeb6780ecef35ef6a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982" y="2169504"/>
            <a:ext cx="3252374" cy="248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ombob.ru/img/picture/Jun/15/c5924a0dbe4767dd71ff15522761baf6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24253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523" y="50131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Добавьте воды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в соль.</a:t>
            </a:r>
            <a:r>
              <a:rPr lang="ru-RU" sz="2800" b="1" dirty="0" smtClean="0">
                <a:solidFill>
                  <a:srgbClr val="002060"/>
                </a:solidFill>
              </a:rPr>
              <a:t> Что </a:t>
            </a:r>
            <a:r>
              <a:rPr lang="ru-RU" sz="2800" b="1" dirty="0">
                <a:solidFill>
                  <a:srgbClr val="002060"/>
                </a:solidFill>
              </a:rPr>
              <a:t>произошло с </a:t>
            </a:r>
            <a:r>
              <a:rPr lang="ru-RU" sz="2800" b="1" dirty="0" smtClean="0">
                <a:solidFill>
                  <a:srgbClr val="002060"/>
                </a:solidFill>
              </a:rPr>
              <a:t>солью?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419872" y="2808969"/>
            <a:ext cx="16284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427984" cy="26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Опыт № 4 Свойства соли.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(р</a:t>
            </a:r>
            <a:r>
              <a:rPr lang="ru-RU" sz="3100" dirty="0" smtClean="0">
                <a:solidFill>
                  <a:srgbClr val="002060"/>
                </a:solidFill>
              </a:rPr>
              <a:t>астворимость)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3" t="10083" r="76247" b="55791"/>
          <a:stretch/>
        </p:blipFill>
        <p:spPr>
          <a:xfrm>
            <a:off x="6948264" y="1671914"/>
            <a:ext cx="1512168" cy="197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444421"/>
            <a:ext cx="4201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один стакан наливаем теплую воду, в другой холодную.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каждый стакан, насыпаем по 2 ложки соли и размешиваем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одновременно.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Результат: </a:t>
            </a:r>
            <a:r>
              <a:rPr lang="ru-RU" sz="2800" b="1" dirty="0" smtClean="0">
                <a:solidFill>
                  <a:srgbClr val="002060"/>
                </a:solidFill>
              </a:rPr>
              <a:t>в теплой воде растворение проходит быстрее.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3" t="10083" r="76247" b="55791"/>
          <a:stretch/>
        </p:blipFill>
        <p:spPr>
          <a:xfrm>
            <a:off x="4745812" y="1700808"/>
            <a:ext cx="1512168" cy="202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9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32" y="246219"/>
            <a:ext cx="8229600" cy="73450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Опыт </a:t>
            </a:r>
            <a:r>
              <a:rPr lang="ru-RU" sz="4000" b="1" dirty="0" smtClean="0">
                <a:solidFill>
                  <a:srgbClr val="002060"/>
                </a:solidFill>
              </a:rPr>
              <a:t>№5 </a:t>
            </a:r>
            <a:r>
              <a:rPr lang="ru-RU" sz="4000" b="1" dirty="0">
                <a:solidFill>
                  <a:srgbClr val="002060"/>
                </a:solidFill>
              </a:rPr>
              <a:t>Водоплавающее яйцо.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53" y="2360317"/>
            <a:ext cx="4922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1.Берем два стакана с водой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сырых яйца. Наливаем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каждый по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мл воды. 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стаканов добавляем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ст.ложки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9540" y="1649577"/>
            <a:ext cx="185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2.Опускаем в пресную воду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оно опускается на дно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921" y="3777471"/>
            <a:ext cx="2012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3.Опускаем яйцо в соленую воду 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О, чудо! Яйцо не тонет!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726" y="5141019"/>
            <a:ext cx="829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мы можем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сказать, почему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яйцо, то плавало на поверхности воды, то тонуло.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Соленая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тяжелее и плотнее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пресной.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cn13.nevsedoma.com.ua/photo/531/29_files/opiti_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7697" r="1326" b="34449"/>
          <a:stretch/>
        </p:blipFill>
        <p:spPr bwMode="auto">
          <a:xfrm>
            <a:off x="5508104" y="3126905"/>
            <a:ext cx="2718420" cy="198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n13.nevsedoma.com.ua/photo/531/29_files/opiti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2" t="7697" r="2355" b="34449"/>
          <a:stretch/>
        </p:blipFill>
        <p:spPr bwMode="auto">
          <a:xfrm>
            <a:off x="5662266" y="980729"/>
            <a:ext cx="1357273" cy="184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" y="3301304"/>
            <a:ext cx="1401949" cy="18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s://st.depositphotos.com/1434772/2274/i/450/depositphotos_22742459-stock-photo-glass-of-wa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2" y="786983"/>
            <a:ext cx="1200944" cy="160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s://st.depositphotos.com/1434772/2274/i/450/depositphotos_22742459-stock-photo-glass-of-wa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8673"/>
            <a:ext cx="1200944" cy="160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agroeda.ru/images/skolkovesityaytsokurinoeperepelinoestrau_1E853FF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12229" r="42416" b="25948"/>
          <a:stretch/>
        </p:blipFill>
        <p:spPr bwMode="auto">
          <a:xfrm>
            <a:off x="3502212" y="1268760"/>
            <a:ext cx="741406" cy="91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s://agroeda.ru/images/skolkovesityaytsokurinoeperepelinoestrau_1E853FF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12229" r="42416" b="25948"/>
          <a:stretch/>
        </p:blipFill>
        <p:spPr bwMode="auto">
          <a:xfrm>
            <a:off x="4491900" y="1268760"/>
            <a:ext cx="741406" cy="91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</a:rPr>
              <a:t>Опыт № </a:t>
            </a:r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r>
              <a:rPr lang="ru-RU" sz="4000" b="1" dirty="0">
                <a:solidFill>
                  <a:srgbClr val="002060"/>
                </a:solidFill>
              </a:rPr>
              <a:t> </a:t>
            </a:r>
            <a:r>
              <a:rPr lang="ru-RU" sz="4000" b="1" dirty="0" smtClean="0">
                <a:solidFill>
                  <a:srgbClr val="002060"/>
                </a:solidFill>
              </a:rPr>
              <a:t>Соль </a:t>
            </a:r>
            <a:r>
              <a:rPr lang="ru-RU" sz="4000" b="1" dirty="0">
                <a:solidFill>
                  <a:srgbClr val="002060"/>
                </a:solidFill>
              </a:rPr>
              <a:t>– чистящее </a:t>
            </a:r>
            <a:r>
              <a:rPr lang="ru-RU" sz="4000" b="1" dirty="0" smtClean="0">
                <a:solidFill>
                  <a:srgbClr val="002060"/>
                </a:solidFill>
              </a:rPr>
              <a:t>средство.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78505"/>
            <a:ext cx="3816424" cy="24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im0-tub-ru.yandex.net/i?id=35e4d52b134a70cc1caeab8ae28ca5d4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2433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jday.ru/wp-content/uploads/2016/01/soda-limon-spirt-dlya-chistki-utyug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0"/>
          <a:stretch/>
        </p:blipFill>
        <p:spPr bwMode="auto">
          <a:xfrm>
            <a:off x="5436096" y="1268761"/>
            <a:ext cx="3312368" cy="2665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64522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Результат: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 помощью соли можно мыть посуду.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63888" y="2615702"/>
            <a:ext cx="16561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Красим соль.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img3.imgbb.ru/3/6/4/364b39e1d2bc6f409903487073b1f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908720"/>
            <a:ext cx="3071700" cy="245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o4.imgsmail.ru/imgpreview?key=49ce865b2c9b7c95&amp;mb=imgdb_preview_6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5533" r="3574" b="5684"/>
          <a:stretch/>
        </p:blipFill>
        <p:spPr bwMode="auto">
          <a:xfrm>
            <a:off x="611560" y="3556833"/>
            <a:ext cx="3728050" cy="228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2/72/411/72411191_Motokross_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7739"/>
            <a:ext cx="3588880" cy="269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ranamasterov.ru/files/imagecache/orig_with_logo/i0912/Izobrazhenie_4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3" b="13296"/>
          <a:stretch/>
        </p:blipFill>
        <p:spPr bwMode="auto">
          <a:xfrm>
            <a:off x="5198412" y="3736852"/>
            <a:ext cx="3194615" cy="192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9743"/>
            <a:ext cx="861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Из соли и клея можно создавать рисунки.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rastishka.by/wp-content/uploads/2015/11/ris-zim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13" y="1052736"/>
            <a:ext cx="3539590" cy="266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11.postila.ru/resize?src=%2Fdata%2F05%2F3a%2F77%2F5d%2F053a775db24dcfbd386a66c2aba9708f859f0b794ef654e6bb27b391226d6fa0.jpg&amp;w=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2945"/>
            <a:ext cx="3456384" cy="250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go4.imgsmail.ru/imgpreview?key=49140edde420b99b&amp;mb=imgdb_preview_16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9203" b="7082"/>
          <a:stretch/>
        </p:blipFill>
        <p:spPr bwMode="auto">
          <a:xfrm flipV="1">
            <a:off x="5148064" y="4013036"/>
            <a:ext cx="3172449" cy="186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ed-kopilka.ru/upload/blogs/31115_5ccf2cb43db5a0e582d449ee4d041430.j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8855" r="6260" b="16430"/>
          <a:stretch/>
        </p:blipFill>
        <p:spPr bwMode="auto">
          <a:xfrm>
            <a:off x="755576" y="3713212"/>
            <a:ext cx="3801674" cy="2165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84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Georgia" pitchFamily="18" charset="0"/>
              </a:rPr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7992888" cy="408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Без нее, ребята, повар, просто, как без рук,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 становится вся пища несъедобной вдруг!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Если в ранку попадет – испытаешь боль.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Вы, конечно, догадались. Ну, конечно, это </a:t>
            </a:r>
            <a:r>
              <a:rPr lang="ru-RU" sz="2400" b="1" i="1" dirty="0">
                <a:solidFill>
                  <a:srgbClr val="002060"/>
                </a:solidFill>
              </a:rPr>
              <a:t>(соль)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92" y="476672"/>
            <a:ext cx="82296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Результат: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1.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Изучение 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Она 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просто необходима для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жизни!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. Благодаря 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исследовательской работе, мы узнали, что соль действительно не только необходимый продукт, но и интересный материал для опытов и творчества.</a:t>
            </a:r>
            <a:br>
              <a:rPr lang="ru-RU" sz="3100" b="1" dirty="0">
                <a:solidFill>
                  <a:srgbClr val="002060"/>
                </a:solidFill>
                <a:latin typeface="+mn-lt"/>
              </a:rPr>
            </a:br>
            <a:endParaRPr lang="ru-RU" sz="3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3083652" cy="18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97869"/>
            <a:ext cx="582184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8281514" cy="542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97529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48" y="692696"/>
            <a:ext cx="4542908" cy="396044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dirty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50800"/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Каменную </a:t>
            </a:r>
            <a: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соль добывают в глубоких рудниках. </a:t>
            </a: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Как </a:t>
            </a:r>
            <a: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она туда попала</a:t>
            </a: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?</a:t>
            </a:r>
            <a:b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	</a:t>
            </a:r>
            <a:r>
              <a:rPr lang="ru-RU" sz="2800" b="1" dirty="0" smtClean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Все </a:t>
            </a:r>
            <a:r>
              <a:rPr lang="ru-RU" sz="2800" b="1" dirty="0">
                <a:ln w="50800">
                  <a:noFill/>
                </a:ln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очень просто  - месторождение каменной соли находят высоко в горах. В древности на месте этих гор был океан.</a:t>
            </a:r>
            <a:endParaRPr lang="ru-RU" sz="2800" b="1" spc="50" dirty="0">
              <a:ln w="5080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356992"/>
            <a:ext cx="38019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466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lim.org/uploads/posts/2013-05/1368204544_salt_extraction_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90"/>
          <a:stretch/>
        </p:blipFill>
        <p:spPr bwMode="auto">
          <a:xfrm>
            <a:off x="251075" y="491632"/>
            <a:ext cx="4263903" cy="260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306966"/>
            <a:ext cx="268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9218" name="Picture 2" descr="https://i.ucrazy.ru/files/pics/2017.02/1487991991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2" b="5394"/>
          <a:stretch/>
        </p:blipFill>
        <p:spPr bwMode="auto">
          <a:xfrm>
            <a:off x="741110" y="3391326"/>
            <a:ext cx="3239186" cy="252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stena.ee/19/2019-01-23_0847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8669"/>
          <a:stretch/>
        </p:blipFill>
        <p:spPr bwMode="auto">
          <a:xfrm flipH="1">
            <a:off x="4499990" y="2920973"/>
            <a:ext cx="4248473" cy="303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3.bp.blogspot.com/-MaWgBv9kiIo/VXM-ZQz-EDI/AAAAAAAAIQs/gSpMFCa1m8o/s1600/857730_9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2504"/>
            <a:ext cx="3190283" cy="212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0391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811145" cy="165618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908720"/>
            <a:ext cx="6696744" cy="2592288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4600" dirty="0"/>
          </a:p>
        </p:txBody>
      </p:sp>
      <p:pic>
        <p:nvPicPr>
          <p:cNvPr id="4" name="Picture 2" descr="E:\клипарты фоны, рамки\simple-science-experiments-for-kids-electricity-21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707" y="3861048"/>
            <a:ext cx="4198346" cy="237626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94" y="332656"/>
            <a:ext cx="4516453" cy="520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01708" y="836712"/>
            <a:ext cx="4638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Соль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из морской воды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2407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uaua.info/pictures_ckfinder/images/awesome_v3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2" y="3265412"/>
            <a:ext cx="511256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91238"/>
            <a:ext cx="36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	В </a:t>
            </a:r>
            <a:r>
              <a:rPr lang="ru-RU" sz="2800" b="1" dirty="0">
                <a:solidFill>
                  <a:srgbClr val="002060"/>
                </a:solidFill>
              </a:rPr>
              <a:t>выработках соляных шахт создают подземные лечебницы, санатории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	Там </a:t>
            </a:r>
            <a:r>
              <a:rPr lang="ru-RU" sz="2800" b="1" dirty="0">
                <a:solidFill>
                  <a:srgbClr val="002060"/>
                </a:solidFill>
              </a:rPr>
              <a:t>очень целебный воздух и совсем нет вредных микроорганизмов.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193580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4669" y="-2295162"/>
            <a:ext cx="411465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E:\клипарты фоны, рамки\microscope-clipart-black-and-white-free-clip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224135" cy="1229204"/>
          </a:xfrm>
          <a:prstGeom prst="rect">
            <a:avLst/>
          </a:prstGeom>
          <a:noFill/>
        </p:spPr>
      </p:pic>
      <p:pic>
        <p:nvPicPr>
          <p:cNvPr id="5124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057" y="260648"/>
            <a:ext cx="4896544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Соль для животных.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https://im2-tub-ru.yandex.net/i?id=764d9654dcf30f7b4c07bc8a2e0a8c1b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93" y="404542"/>
            <a:ext cx="3744751" cy="2805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1.gamespot.com/uploads/original/1538/15380028/3131775-1710842497-b5b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492896"/>
            <a:ext cx="4270251" cy="3200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4fb5a6b4ffbe35dd78400b83bff389f3&amp;n=33&amp;h=215&amp;w=3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02" r="16066"/>
          <a:stretch/>
        </p:blipFill>
        <p:spPr bwMode="auto">
          <a:xfrm>
            <a:off x="1043608" y="3333984"/>
            <a:ext cx="2381904" cy="2349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320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Удивительная СОЛЬ</vt:lpstr>
      <vt:lpstr>Презентация PowerPoint</vt:lpstr>
      <vt:lpstr>Презентация PowerPoint</vt:lpstr>
      <vt:lpstr>     Каменную соль добывают в глубоких рудниках.  Как она туда попала?    Все очень просто  - месторождение каменной соли находят высоко в горах. В древности на месте этих гор был океан.</vt:lpstr>
      <vt:lpstr>Презентация PowerPoint</vt:lpstr>
      <vt:lpstr> </vt:lpstr>
      <vt:lpstr>Презентация PowerPoint</vt:lpstr>
      <vt:lpstr>Презентация PowerPoint</vt:lpstr>
      <vt:lpstr>Соль для животных.</vt:lpstr>
      <vt:lpstr>Презентация PowerPoint</vt:lpstr>
      <vt:lpstr>  ОПЫТ № 1 Изучение строения соли. Задача: изучить строение соли. Оборудование: лупа, щепотка соли. Ход работы: щепотку соли насыпаем на блюдце, поднести лупу к соли, рассмотреть соль. </vt:lpstr>
      <vt:lpstr>         Опыт № 2 Соль хрустит.  Возьмите соль  и надавите на неё ложкой.  Что мы слышим?  С чем можно сравнить? </vt:lpstr>
      <vt:lpstr>Презентация PowerPoint</vt:lpstr>
      <vt:lpstr>Опыт № 3  Соль поглощает воду.</vt:lpstr>
      <vt:lpstr>            Опыт № 4 Свойства соли.  (растворимость)</vt:lpstr>
      <vt:lpstr>Опыт №5 Водоплавающее яйцо.</vt:lpstr>
      <vt:lpstr>Опыт № 6 Соль – чистящее средство.</vt:lpstr>
      <vt:lpstr>Красим соль.</vt:lpstr>
      <vt:lpstr>Презентация PowerPoint</vt:lpstr>
      <vt:lpstr>Результат: 1. Изучение 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Она просто необходима для жизни!  2. Благодаря исследовательской работе, мы узнали, что соль действительно не только необходимый продукт, но и интересный материал для опытов и творчества. 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УАДИК</cp:lastModifiedBy>
  <cp:revision>119</cp:revision>
  <dcterms:created xsi:type="dcterms:W3CDTF">2014-06-09T16:54:14Z</dcterms:created>
  <dcterms:modified xsi:type="dcterms:W3CDTF">2020-04-18T09:59:03Z</dcterms:modified>
</cp:coreProperties>
</file>