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83" r:id="rId5"/>
    <p:sldId id="284" r:id="rId6"/>
    <p:sldId id="285" r:id="rId7"/>
    <p:sldId id="286" r:id="rId8"/>
    <p:sldId id="258" r:id="rId9"/>
    <p:sldId id="259" r:id="rId10"/>
    <p:sldId id="260" r:id="rId11"/>
    <p:sldId id="272" r:id="rId12"/>
    <p:sldId id="291" r:id="rId13"/>
    <p:sldId id="290" r:id="rId14"/>
    <p:sldId id="261" r:id="rId15"/>
    <p:sldId id="262" r:id="rId16"/>
    <p:sldId id="289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  <a:alpha val="7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экология\priroda_reka_oblaka_nebo_zakat_sosna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00"/>
            <a:ext cx="10961440" cy="685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ЭКОЛОГИЧЕСКАЯ  ВИКТОРИНА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ЗНАТОКИ  ПРИРОДЫ».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Злой, как                 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Трудолюбивый, как 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Упрямый, как           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Голодный, как              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600" dirty="0"/>
          </a:p>
        </p:txBody>
      </p:sp>
      <p:pic>
        <p:nvPicPr>
          <p:cNvPr id="12289" name="Picture 1" descr="C:\Users\Альбионовна\Music\faf12628179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46" y="285728"/>
            <a:ext cx="843600" cy="799200"/>
          </a:xfrm>
          <a:prstGeom prst="rect">
            <a:avLst/>
          </a:prstGeom>
          <a:noFill/>
        </p:spPr>
      </p:pic>
      <p:pic>
        <p:nvPicPr>
          <p:cNvPr id="12290" name="Picture 2" descr="C:\Users\Альбионовна\Music\ant-by-aurium-the-is-using-blur-filter-on-its-shadow-34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714488"/>
            <a:ext cx="1230331" cy="1230331"/>
          </a:xfrm>
          <a:prstGeom prst="rect">
            <a:avLst/>
          </a:prstGeom>
          <a:noFill/>
        </p:spPr>
      </p:pic>
      <p:pic>
        <p:nvPicPr>
          <p:cNvPr id="12291" name="Picture 3" descr="C:\Users\Альбионовна\Music\ncEBoARe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346" y="3286124"/>
            <a:ext cx="999394" cy="1076547"/>
          </a:xfrm>
          <a:prstGeom prst="rect">
            <a:avLst/>
          </a:prstGeom>
          <a:noFill/>
        </p:spPr>
      </p:pic>
      <p:pic>
        <p:nvPicPr>
          <p:cNvPr id="12292" name="Picture 4" descr="C:\Users\Альбионовна\Music\209912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5286388"/>
            <a:ext cx="1381621" cy="11304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87 0.00115 L -0.64027 0.0222 " pathEditMode="relative" ptsTypes="AA">
                                      <p:cBhvr>
                                        <p:cTn id="4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0.01341 L -0.41754 0.02382 " pathEditMode="relative" ptsTypes="AA">
                                      <p:cBhvr>
                                        <p:cTn id="5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3 0.01596 L -0.57032 0.00532 " pathEditMode="relative" ptsTypes="AA">
                                      <p:cBhvr>
                                        <p:cTn id="5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2461E-6 L -0.5158 -0.03145 " pathEditMode="relative" ptsTypes="AA">
                                      <p:cBhvr>
                                        <p:cTn id="5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3 конкурс «Четвертый лишний»</a:t>
            </a:r>
            <a:endParaRPr lang="ru-RU" dirty="0"/>
          </a:p>
        </p:txBody>
      </p:sp>
      <p:pic>
        <p:nvPicPr>
          <p:cNvPr id="11265" name="Picture 1" descr="C:\Users\Альбионовна\Music\762903899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1104900" cy="1114425"/>
          </a:xfrm>
          <a:prstGeom prst="rect">
            <a:avLst/>
          </a:prstGeom>
          <a:noFill/>
        </p:spPr>
      </p:pic>
      <p:pic>
        <p:nvPicPr>
          <p:cNvPr id="11266" name="Picture 2" descr="C:\Users\Альбионовна\Music\76290389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143248"/>
            <a:ext cx="1104900" cy="1114425"/>
          </a:xfrm>
          <a:prstGeom prst="rect">
            <a:avLst/>
          </a:prstGeom>
          <a:noFill/>
        </p:spPr>
      </p:pic>
      <p:pic>
        <p:nvPicPr>
          <p:cNvPr id="11267" name="Picture 3" descr="C:\Users\Альбионовна\Music\76290389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714884"/>
            <a:ext cx="1104900" cy="1114425"/>
          </a:xfrm>
          <a:prstGeom prst="rect">
            <a:avLst/>
          </a:prstGeom>
          <a:noFill/>
        </p:spPr>
      </p:pic>
      <p:pic>
        <p:nvPicPr>
          <p:cNvPr id="11268" name="Picture 4" descr="C:\Users\Альбионовна\Music\214996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74697"/>
            <a:ext cx="1571636" cy="15895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6328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СМОРОДИНА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МАЛИНА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БАНАН</a:t>
            </a:r>
          </a:p>
          <a:p>
            <a:pPr algn="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СЛИВА </a:t>
            </a:r>
          </a:p>
          <a:p>
            <a:pPr algn="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Альбионовна\Music\58906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1428745" cy="1317620"/>
          </a:xfrm>
          <a:prstGeom prst="rect">
            <a:avLst/>
          </a:prstGeom>
          <a:noFill/>
        </p:spPr>
      </p:pic>
      <p:pic>
        <p:nvPicPr>
          <p:cNvPr id="9218" name="Picture 2" descr="C:\Users\Альбионовна\Music\0_126756_7e52d8e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14488"/>
            <a:ext cx="1473587" cy="889064"/>
          </a:xfrm>
          <a:prstGeom prst="rect">
            <a:avLst/>
          </a:prstGeom>
          <a:noFill/>
        </p:spPr>
      </p:pic>
      <p:pic>
        <p:nvPicPr>
          <p:cNvPr id="9219" name="Picture 3" descr="C:\Users\Альбионовна\Music\banana-clipart-transparent-background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714620"/>
            <a:ext cx="1357298" cy="1357298"/>
          </a:xfrm>
          <a:prstGeom prst="rect">
            <a:avLst/>
          </a:prstGeom>
          <a:noFill/>
        </p:spPr>
      </p:pic>
      <p:pic>
        <p:nvPicPr>
          <p:cNvPr id="9220" name="Picture 4" descr="C:\Users\Альбионовна\Music\9a9f36f44e191aa07c877f6256e345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58" y="4143380"/>
            <a:ext cx="1047742" cy="10477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639 -0.02241 C -0.13611 0.04227 -0.29844 0.10718 -0.36164 0.17902 C -0.42483 0.25086 -0.39948 0.38531 -0.35243 0.40887 C -0.30539 0.43243 -0.10243 0.38946 -0.07969 0.32016 C -0.05695 0.25086 -0.19445 0.08362 -0.21615 -0.00647 C -0.23785 -0.09656 -0.2849 -0.18249 -0.21007 -0.22014 C -0.13525 -0.2578 0.14913 -0.18919 0.23246 -0.23216 C 0.3158 -0.27512 0.31718 -0.58443 0.28993 -0.47817 C 0.26267 -0.37191 0.10868 0.26657 0.06875 0.40494 C 0.02882 0.54331 0.03958 0.44791 0.05052 0.3525 " pathEditMode="relative" rAng="0" ptsTypes="aaaaaaaaaA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074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074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2048 -0.02084 " pathEditMode="relative" ptsTypes="AA">
                                      <p:cBhvr>
                                        <p:cTn id="3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Альбионовна\Music\214996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1808895" cy="1829477"/>
          </a:xfrm>
          <a:prstGeom prst="rect">
            <a:avLst/>
          </a:prstGeom>
          <a:noFill/>
        </p:spPr>
      </p:pic>
      <p:pic>
        <p:nvPicPr>
          <p:cNvPr id="33795" name="Picture 3" descr="C:\Users\Альбионовна\Music\762903899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357694"/>
            <a:ext cx="2033594" cy="2051125"/>
          </a:xfrm>
          <a:prstGeom prst="rect">
            <a:avLst/>
          </a:prstGeom>
          <a:noFill/>
        </p:spPr>
      </p:pic>
      <p:pic>
        <p:nvPicPr>
          <p:cNvPr id="33797" name="Picture 5" descr="C:\Users\Альбионовна\Music\714225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2071682" cy="2044060"/>
          </a:xfrm>
          <a:prstGeom prst="rect">
            <a:avLst/>
          </a:prstGeom>
          <a:noFill/>
        </p:spPr>
      </p:pic>
      <p:pic>
        <p:nvPicPr>
          <p:cNvPr id="33798" name="Picture 6" descr="C:\Users\Альбионовна\Music\0_8d4be_ceeba3f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00504"/>
            <a:ext cx="1352662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073 0.77292 L 1.16146 0.7625 " pathEditMode="relative" ptsTypes="AA">
                                      <p:cBhvr>
                                        <p:cTn id="6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74888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КЛЁН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РЯБИНА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ЕЛЬ  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ТЮЛЬПАН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Альбионовна\Music\0_928a0_fc64a26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-142900"/>
            <a:ext cx="1166421" cy="1584811"/>
          </a:xfrm>
          <a:prstGeom prst="rect">
            <a:avLst/>
          </a:prstGeom>
          <a:noFill/>
        </p:spPr>
      </p:pic>
      <p:pic>
        <p:nvPicPr>
          <p:cNvPr id="10242" name="Picture 2" descr="C:\Users\Альбионовна\Music\63971038_1284386171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71612"/>
            <a:ext cx="2133604" cy="1420371"/>
          </a:xfrm>
          <a:prstGeom prst="rect">
            <a:avLst/>
          </a:prstGeom>
          <a:noFill/>
        </p:spPr>
      </p:pic>
      <p:pic>
        <p:nvPicPr>
          <p:cNvPr id="10243" name="Picture 3" descr="C:\Users\Альбионовна\Music\artage-io-thumb-76f255fe52f1e2133f741f220e4369a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1279931" cy="1396288"/>
          </a:xfrm>
          <a:prstGeom prst="rect">
            <a:avLst/>
          </a:prstGeom>
          <a:noFill/>
        </p:spPr>
      </p:pic>
      <p:pic>
        <p:nvPicPr>
          <p:cNvPr id="10244" name="Picture 4" descr="C:\Users\Альбионовна\Music\flower-0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929198"/>
            <a:ext cx="1273672" cy="1461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3785 -0.03881 C 0.00833 -0.0954 0.05451 -0.152 0.07031 -0.20097 C 0.08611 -0.24948 0.03281 -0.30469 0.05695 -0.33056 C 0.0809 -0.3562 0.19392 -0.32386 0.21476 -0.3562 C 0.23576 -0.38854 0.14948 -0.48879 0.18333 -0.52529 C 0.21701 -0.56179 0.40851 -0.68861 0.41754 -0.57704 C 0.42674 -0.46523 0.26719 0.02564 0.23733 0.14646 " pathEditMode="relative" rAng="0" ptsTypes="aaaaaaA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1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074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074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44 0.00023 L 0.48976 0.010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КЛУБНИКА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РОЗА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ЛАНДЫШ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РОМАШКА</a:t>
            </a:r>
          </a:p>
          <a:p>
            <a:endParaRPr lang="ru-RU" dirty="0"/>
          </a:p>
        </p:txBody>
      </p:sp>
      <p:pic>
        <p:nvPicPr>
          <p:cNvPr id="8193" name="Picture 1" descr="C:\Users\Альбионовна\Music\strawberry-hd-png-strawberry-png-images-png-image-18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73798">
            <a:off x="2902052" y="411742"/>
            <a:ext cx="931915" cy="1174385"/>
          </a:xfrm>
          <a:prstGeom prst="rect">
            <a:avLst/>
          </a:prstGeom>
          <a:noFill/>
        </p:spPr>
      </p:pic>
      <p:pic>
        <p:nvPicPr>
          <p:cNvPr id="8194" name="Picture 2" descr="C:\Users\Альбионовна\Music\0_c4c46_54b81030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0034">
            <a:off x="3619757" y="1903778"/>
            <a:ext cx="782873" cy="1055085"/>
          </a:xfrm>
          <a:prstGeom prst="rect">
            <a:avLst/>
          </a:prstGeom>
          <a:noFill/>
        </p:spPr>
      </p:pic>
      <p:pic>
        <p:nvPicPr>
          <p:cNvPr id="8195" name="Picture 3" descr="C:\Users\Альбионовна\Music\0_127ecb_f7ee356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2252">
            <a:off x="5500694" y="2928934"/>
            <a:ext cx="1074063" cy="1328738"/>
          </a:xfrm>
          <a:prstGeom prst="rect">
            <a:avLst/>
          </a:prstGeom>
          <a:noFill/>
        </p:spPr>
      </p:pic>
      <p:pic>
        <p:nvPicPr>
          <p:cNvPr id="8196" name="Picture 4" descr="C:\Users\Альбионовна\Music\0_a1cd4_80c3716f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1988" y="4714884"/>
            <a:ext cx="862012" cy="6432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7379 0.0335 0.14757 0.06722 0.14549 0.20559 C 0.14341 0.34396 0.04688 0.79164 -0.01215 0.83068 C -0.07118 0.86972 -0.2783 0.51721 -0.2092 0.43913 C -0.1401 0.36152 0.29288 0.44814 0.40295 0.3629 C 0.51302 0.27743 0.44341 0 0.45157 -0.07253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074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3074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0.00786 L 0.7618 -0.00255 " pathEditMode="relative" ptsTypes="AA">
                                      <p:cBhvr>
                                        <p:cTn id="30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экология\3_bcdeea9868784ec3c2eb4ec18fc08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69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1 конкурс «загадки»</a:t>
            </a:r>
            <a:endParaRPr lang="ru-RU" dirty="0"/>
          </a:p>
        </p:txBody>
      </p:sp>
      <p:pic>
        <p:nvPicPr>
          <p:cNvPr id="1026" name="Picture 2" descr="F:\экология\2fons.ru-44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27534" cy="48574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кология\68227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783398">
            <a:off x="9655872" y="1338009"/>
            <a:ext cx="33934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небо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1033 -0.05735 -0.20643 -0.11447 -0.27205 -0.11193 C -0.33768 -0.10938 -0.35868 0.02914 -0.39341 0.01596 C -0.42813 0.00278 -0.46563 -0.15703 -0.48004 -0.19172 " pathEditMode="relative" ptsTypes="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экология\fonstola.ru-64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5042" y="0"/>
            <a:ext cx="961904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9860698">
            <a:off x="-5297624" y="6140687"/>
            <a:ext cx="37746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50800"/>
                <a:solidFill>
                  <a:schemeClr val="accent6">
                    <a:lumMod val="50000"/>
                  </a:schemeClr>
                </a:solidFill>
                <a:effectLst/>
              </a:rPr>
              <a:t>сосна</a:t>
            </a:r>
            <a:endParaRPr lang="ru-RU" sz="8800" b="1" cap="none" spc="0" dirty="0">
              <a:ln w="50800"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25 -0.16212 0.12518 -0.32424 0.19341 -0.35523 C 0.26164 -0.38622 0.34167 -0.15241 0.4092 -0.18663 C 0.47691 -0.22086 0.56667 -0.49977 0.59879 -0.56129 " pathEditMode="relative" ptsTypes="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экология\10430_oblaka_nebo_sinij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353797">
            <a:off x="1093413" y="5512338"/>
            <a:ext cx="5599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bg1"/>
                </a:solidFill>
                <a:effectLst/>
              </a:rPr>
              <a:t>облако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538 -0.32031 C -0.23923 -0.25786 -0.39704 -0.00948 -0.41145 0.05573 C -0.42569 0.12095 -0.31475 0.10846 -0.29149 0.07169 C -0.26805 0.03492 -0.30312 -0.13344 -0.27152 -0.16443 C -0.23958 -0.19542 -0.13819 -0.1568 -0.10069 -0.11471 C -0.06336 -0.07262 -0.12986 0.12881 -0.04756 0.08788 C 0.03473 0.04695 0.34671 -0.33649 0.39341 -0.36101 C 0.44011 -0.38552 0.26598 -0.12234 0.23247 -0.05967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экология\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161116">
            <a:off x="-1635107" y="7409040"/>
            <a:ext cx="240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туман</a:t>
            </a:r>
            <a:endParaRPr lang="ru-RU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9537E-7 C 0.02726 -0.13344 0.05451 -0.26665 0.12257 -0.33002 C 0.19063 -0.39338 0.34879 -0.33395 0.40851 -0.38066 C 0.46823 -0.42738 0.42847 -0.55296 0.48038 -0.60962 C 0.53229 -0.66628 0.68507 -0.74768 0.71979 -0.72039 C 0.75451 -0.69311 0.69392 -0.4919 0.68872 -0.4463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экология\101470800_159ec201d240e10e889ff868840a04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952" y="10782"/>
            <a:ext cx="6779424" cy="68472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158998">
            <a:off x="8392289" y="4336955"/>
            <a:ext cx="2373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4358 0.03122 -0.08698 0.06267 -0.12656 0.05319 C -0.16614 0.0437 -0.19114 -0.02221 -0.23733 -0.0569 C -0.28351 -0.09159 -0.37396 -0.11124 -0.40399 -0.15472 C -0.43403 -0.1982 -0.38733 -0.27059 -0.41736 -0.318 C -0.44739 -0.36541 -0.55486 -0.41721 -0.58403 -0.43872 C -0.61319 -0.46023 -0.6026 -0.45398 -0.59201 -0.44774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2 конкурс «О ком так можно сказать?»</a:t>
            </a:r>
            <a:endParaRPr lang="ru-RU" dirty="0"/>
          </a:p>
        </p:txBody>
      </p:sp>
      <p:pic>
        <p:nvPicPr>
          <p:cNvPr id="2050" name="Picture 2" descr="C:\Users\PC--35\Desktop\животные\67010_5476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574503" cy="41118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Смелый, как           </a:t>
            </a:r>
          </a:p>
          <a:p>
            <a:pPr>
              <a:buNone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</a:t>
            </a:r>
            <a:endParaRPr lang="ru-RU" sz="5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Трусливый, как  </a:t>
            </a:r>
          </a:p>
          <a:p>
            <a:pPr>
              <a:buNone/>
            </a:pPr>
            <a:endParaRPr lang="ru-RU" sz="36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Хитрый, как          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                                 </a:t>
            </a:r>
            <a:endParaRPr lang="ru-RU" sz="5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Альбионовна\Music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6974" y="285728"/>
            <a:ext cx="1285884" cy="1109648"/>
          </a:xfrm>
          <a:prstGeom prst="rect">
            <a:avLst/>
          </a:prstGeom>
          <a:noFill/>
        </p:spPr>
      </p:pic>
      <p:pic>
        <p:nvPicPr>
          <p:cNvPr id="1029" name="Picture 5" descr="C:\Users\Альбионовна\Music\1464858994_19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1428736"/>
            <a:ext cx="2095537" cy="2417927"/>
          </a:xfrm>
          <a:prstGeom prst="rect">
            <a:avLst/>
          </a:prstGeom>
          <a:noFill/>
        </p:spPr>
      </p:pic>
      <p:pic>
        <p:nvPicPr>
          <p:cNvPr id="1030" name="Picture 6" descr="C:\Users\Альбионовна\Music\4682769-thum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412" y="4929198"/>
            <a:ext cx="1093579" cy="1633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3 0.00994 L -0.56181 -0.02151 " pathEditMode="relative" ptsTypes="AA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1573E-6 L -0.3309 0.04186 " pathEditMode="relative" ptsTypes="AA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85 0.01919 L -0.37795 0.00878 " pathEditMode="relative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76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ЭКОЛОГИЧЕСКАЯ  ВИКТОРИНА « ЗНАТОКИ  ПРИРОДЫ».</vt:lpstr>
      <vt:lpstr>1 конкурс «загадки»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конкурс «О ком так можно сказать?»</vt:lpstr>
      <vt:lpstr>Презентация PowerPoint</vt:lpstr>
      <vt:lpstr>Презентация PowerPoint</vt:lpstr>
      <vt:lpstr>3 конкурс «Четвертый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PC--35</dc:creator>
  <cp:lastModifiedBy>01</cp:lastModifiedBy>
  <cp:revision>69</cp:revision>
  <dcterms:created xsi:type="dcterms:W3CDTF">2016-09-08T06:05:55Z</dcterms:created>
  <dcterms:modified xsi:type="dcterms:W3CDTF">2018-04-20T06:34:39Z</dcterms:modified>
</cp:coreProperties>
</file>