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71" r:id="rId12"/>
    <p:sldId id="267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54" autoAdjust="0"/>
    <p:restoredTop sz="94660"/>
  </p:normalViewPr>
  <p:slideViewPr>
    <p:cSldViewPr>
      <p:cViewPr varScale="1">
        <p:scale>
          <a:sx n="61" d="100"/>
          <a:sy n="61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425A2-DACA-4876-876D-6055273E464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47C6F-0351-443F-AA73-898BB11E4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425A2-DACA-4876-876D-6055273E464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47C6F-0351-443F-AA73-898BB11E4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425A2-DACA-4876-876D-6055273E464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47C6F-0351-443F-AA73-898BB11E4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425A2-DACA-4876-876D-6055273E464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47C6F-0351-443F-AA73-898BB11E4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425A2-DACA-4876-876D-6055273E464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47C6F-0351-443F-AA73-898BB11E4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425A2-DACA-4876-876D-6055273E464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47C6F-0351-443F-AA73-898BB11E4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425A2-DACA-4876-876D-6055273E464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47C6F-0351-443F-AA73-898BB11E4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425A2-DACA-4876-876D-6055273E464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47C6F-0351-443F-AA73-898BB11E4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425A2-DACA-4876-876D-6055273E464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47C6F-0351-443F-AA73-898BB11E4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425A2-DACA-4876-876D-6055273E464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47C6F-0351-443F-AA73-898BB11E4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425A2-DACA-4876-876D-6055273E464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47C6F-0351-443F-AA73-898BB11E4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93425A2-DACA-4876-876D-6055273E464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5447C6F-0351-443F-AA73-898BB11E4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ьбионовна\Pictures\articl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21" y="10639"/>
            <a:ext cx="9126779" cy="68473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68243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5- лет ОСВОБОЖДЕНИЯ СТ,ТИМАШЕВСКОЙ 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5320684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FF0000"/>
                </a:solidFill>
              </a:rPr>
              <a:t>К         Кроме </a:t>
            </a:r>
            <a:r>
              <a:rPr lang="ru-RU" sz="31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Николаева звание Героя Советского Союза получили: 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Губа Василий Александрович, Ситник Григорий Степанович, Кулик Григорий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Карпович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Мирун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Василий Федорович, Танцюра Иван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Лазаревич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Бойченко Виктор Кузьмич, Котляр Иван Федорович, Кравченко Андрей Ильич, Пуха Николай Тимофеевич, Степанов Александр Михайлович.</a:t>
            </a: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льбионовна\Pictures\hero-st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23617"/>
            <a:ext cx="1643074" cy="2019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Неоценимый вклад в разгром фашизма внесли советские женщины, с первых часов вставшие на защиту своей Родины. Великий материнский подвиг совершила в период Великой Отечественной войны наша землячка -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Епистиния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Федоровна Степанова.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Девять ее сыновей отдали свои жизни в годы Великой Отечественной и гражданской войн. Это она взрастила своих сыновей храбрыми и отважными бойцами, сильными и справедливыми защитниками Родины.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ьбионовна\Pictures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ьбионовна\Pictures\334605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Боушева Н.А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льбионовна\Pictures\957725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2918" y="785794"/>
            <a:ext cx="932691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ьбионовна\Pictures\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 началом Великой Отечественной войны 8 тысяч станичников ушли на фронт. Свыше 2-х тысяч не вернулись домой. Порядка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тимашевцев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 проявленные подвиги удостоились высокого звания Героев Советского Союза. В военное время на территории станицы был открыт эвакогоспиталь, был организован истребительный батальон, куда вошло 200 человек. В предгорьях Кавказа осуществлял свою деятельность партизанский отряд под названием «Решительный», которым руководил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Тимашевский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райком партии.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Передовая ждала помощи от тыла, и станичники как могли помогали фронту, занимались восстановлением разрушенного хозяйства и строили новое. За короткие сроки была построена дамба, чтобы восстановить связь с Краснодаром наладили работу железнодорожного депо. Здания отстраивались заново. Чтобы бороться с антисанитарией, в течение 9 дней смогли открыть 10 бань. В тяжелых условиях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тимашевцам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удалось перевыполнить план по мясу, молоку, яйцам, зерну. Народ надеялся на скорое восстановление мира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данным Ленинградского военно-медицинского архива в станице Тимашевской с июля 1941 года по апрель 1943 года, располагалось 10 военных госпиталей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льбионовна\Pictures\29004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8706" y="530225"/>
            <a:ext cx="5832625" cy="3684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Война легла тяжелым бременем на плечи народа. Жители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с первых дней войны шли в военкоматы. Стремление каждого было посвящено одному – защите Отечества. Десятки тысяч жителей района с оружием в руках ушли сражаться с врагом. Оставшиеся делали все, чтобы бойцы Красной Армии могли быстрее разбить фашистов. Были созданы: истребительный батальон, партизанский отряд "Стремительный", построен бронепоезд "Смерть немецким оккупантам". Самоотверженно трудились на полях и фермах,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лубзаводе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элеваторе, железной дороге, эвакуировали технику, зерно, скот, создавали эвакогоспитали, оборудуя их мебелью, постельными принадлежностями, собирали одежду, сооружали противотанковые рвы на правом берегу реки Кубань</a:t>
            </a:r>
            <a:r>
              <a:rPr lang="ru-RU" sz="2400" dirty="0" smtClean="0"/>
              <a:t>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фашистская оккупация станицы Тимашевской с августа 1942 года по февраль 1943 года.</a:t>
            </a:r>
          </a:p>
        </p:txBody>
      </p:sp>
      <p:pic>
        <p:nvPicPr>
          <p:cNvPr id="4099" name="Picture 3" descr="C:\Users\Альбионовна\Pictures\20112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1806" y="530225"/>
            <a:ext cx="6326425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Спустя несколько дней после своего прихода, фашисты повесили 5-х русских граждан из колхоза им. Димитрова. На территории 4-й бригады колхоза "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Политотделец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 станицы Днепровской немцы расстреляли 75 женщин, стариков и детей еврейской национальности. Всего в нашем районе фашисты истребили более 115 человек. Этот список ни в чем не повинных советских людей далеко не полон. Многие люди исчезли бесследно. За время полугодового пребывания в районе немцы нанесли материальный ущерб на 158 миллион рублей. Фашисты разрушили железнодорожную станцию,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лубзавод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молокозавод, паровозное депо,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райпищекомбинат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сожгли и уничтожили 108 жилых домов, 4 библиотеки, 13 клубов и красных уголков, 2 кинотеатра, 39 скотных дворов, 36 конюшен, 54 животноводческих помещения, 12 мельниц и крупорушек, угнали 5584 лошадей, 8626 голов крупного рогатого скота, 7136 - свиней, 6650 овец, 2282 единицы важнейших сельхозмашин и орудий на сумму около 30 миллионов рублей, 350 тонн горючего и удобрений. Уничтожены 78 га многолетних насаждений садов, 65 га виноградников, 244 тысячи центнеров сельхозпродуктов, 28230 га посевов зерновых, 321 га картофеля, 1034 га сахарной свеклы, 508 га огородно-бахчевых культур, 3443 га подсолнуха, 278 га кормовых культур.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 февраля 1943 года передовые части 11 гвардейского стрелкового корпуса, которым командовал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генерал-лейтенант Иван Кузьмич Хижняк,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начали освобождение нашего района. Бои особенно были тяжелыми в районе станицы Новокорсунской. Части 11 корпуса обошли Тимашевскую с севера и юга и стремительным ударом заставили бежать гитлеровцев из станицы.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11 февраля 1943 года станица Тимашевская была освобождена.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462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По данным Ленинградского военно-медицинского архива в станице Тимашевской с июля 1941 года по апрель 1943 года, располагалось 10 военных госпиталей</vt:lpstr>
      <vt:lpstr>Слайд 6</vt:lpstr>
      <vt:lpstr>фашистская оккупация станицы Тимашевской с августа 1942 года по февраль 1943 года.</vt:lpstr>
      <vt:lpstr>Слайд 8</vt:lpstr>
      <vt:lpstr>Слайд 9</vt:lpstr>
      <vt:lpstr>К         Кроме Николаева звание Героя Советского Союза получили: Губа Василий Александрович, Ситник Григорий Степанович, Кулик Григорий Карпович, Мирун Василий Федорович, Танцюра Иван Лазаревич, Бойченко Виктор Кузьмич, Котляр Иван Федорович, Кравченко Андрей Ильич, Пуха Николай Тимофеевич, Степанов Александр Михайлович.</vt:lpstr>
      <vt:lpstr>Слайд 11</vt:lpstr>
      <vt:lpstr>Слайд 12</vt:lpstr>
      <vt:lpstr>Слайд 13</vt:lpstr>
      <vt:lpstr>Подготовила воспитатель Боушева Н.А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Альбионовна</dc:creator>
  <cp:lastModifiedBy>Пользователь</cp:lastModifiedBy>
  <cp:revision>8</cp:revision>
  <dcterms:created xsi:type="dcterms:W3CDTF">2018-01-25T10:52:36Z</dcterms:created>
  <dcterms:modified xsi:type="dcterms:W3CDTF">2018-02-01T10:33:27Z</dcterms:modified>
</cp:coreProperties>
</file>