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0" r:id="rId5"/>
    <p:sldId id="279" r:id="rId6"/>
    <p:sldId id="269" r:id="rId7"/>
    <p:sldId id="282" r:id="rId8"/>
    <p:sldId id="283" r:id="rId9"/>
    <p:sldId id="281" r:id="rId10"/>
    <p:sldId id="290" r:id="rId11"/>
    <p:sldId id="291" r:id="rId12"/>
    <p:sldId id="271" r:id="rId13"/>
    <p:sldId id="280" r:id="rId14"/>
    <p:sldId id="272" r:id="rId15"/>
    <p:sldId id="292" r:id="rId16"/>
    <p:sldId id="276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1;&#1054;&#1043;&#1054;&#1055;&#1045;&#1044;&#1067;\&#1082;&#1086;&#1085;&#1089;&#1087;&#1077;&#1082;&#1090;%20&#1087;&#1086;&#1076;&#1090;&#1080;&#1082;&#1072;&#1085;\&#1089;&#1074;&#1077;&#1090;&#1072;%20&#1063;&#1058;&#1054;,&#1043;&#1044;&#1045;,&#1050;&#1054;&#1043;&#1044;&#1040;\&#1086;%20&#1085;&#1072;&#1095;&#1072;&#1083;&#1086;%20&#1080;&#1075;&#1088;&#1099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1;&#1054;&#1043;&#1054;&#1055;&#1045;&#1044;&#1067;\&#1082;&#1086;&#1085;&#1089;&#1087;&#1077;&#1082;&#1090;%20&#1087;&#1086;&#1076;&#1090;&#1080;&#1082;&#1072;&#1085;\&#1089;&#1074;&#1077;&#1090;&#1072;%20&#1063;&#1058;&#1054;,&#1043;&#1044;&#1045;,&#1050;&#1054;&#1043;&#1044;&#1040;\2%20&#1088;&#1072;&#1091;&#1085;&#1076;%20%20&#1084;&#1091;&#1079;&#1099;&#1082;&#1072;%20&#1088;&#1072;&#1079;&#1084;&#1099;&#1096;&#1083;&#1077;&#1085;&#1080;&#1103;%20-%20&#1082;&#1086;&#1087;&#1080;&#1103;%20-%20&#1082;&#1086;&#1087;&#1080;&#1103;.mp3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1;&#1054;&#1043;&#1054;&#1055;&#1045;&#1044;&#1067;\&#1082;&#1086;&#1085;&#1089;&#1087;&#1077;&#1082;&#1090;%20&#1087;&#1086;&#1076;&#1090;&#1080;&#1082;&#1072;&#1085;\&#1089;&#1074;&#1077;&#1090;&#1072;%20&#1063;&#1058;&#1054;,&#1043;&#1044;&#1045;,&#1050;&#1054;&#1043;&#1044;&#1040;\3%20&#1088;&#1072;&#1091;&#1085;&#1076;%20&#1074;&#1085;&#1080;&#1084;&#1072;&#1085;&#1080;&#1077;%20%20%20&#1095;&#1077;&#1088;&#1085;&#1099;&#1081;%20&#1103;&#1097;&#1080;&#1082;.mp3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1;&#1054;&#1043;&#1054;&#1055;&#1045;&#1044;&#1067;\&#1082;&#1086;&#1085;&#1089;&#1087;&#1077;&#1082;&#1090;%20&#1087;&#1086;&#1076;&#1090;&#1080;&#1082;&#1072;&#1085;\&#1089;&#1074;&#1077;&#1090;&#1072;%20&#1063;&#1058;&#1054;,&#1043;&#1044;&#1045;,&#1050;&#1054;&#1043;&#1044;&#1040;\&#1084;&#1091;&#1079;&#1099;&#1082;&#1072;&#1083;&#1100;&#1085;&#1072;&#1103;%20&#1087;&#1072;&#1091;&#1079;&#1072;&#1074;%20&#1089;&#1082;&#1072;&#1079;&#1082;&#1091;%20&#1085;&#1072;&#1089;%20&#1079;&#1086;&#1074;&#1077;&#1090;%20&#1076;&#1086;&#1088;&#1086;&#1075;&#1072;.mp3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1;&#1054;&#1043;&#1054;&#1055;&#1045;&#1044;&#1067;\&#1082;&#1086;&#1085;&#1089;&#1087;&#1077;&#1082;&#1090;%20&#1087;&#1086;&#1076;&#1090;&#1080;&#1082;&#1072;&#1085;\&#1089;&#1074;&#1077;&#1090;&#1072;%20&#1063;&#1058;&#1054;,&#1043;&#1044;&#1045;,&#1050;&#1054;&#1043;&#1044;&#1040;\&#1084;&#1091;&#1079;&#1099;&#1082;&#1072;%20&#1076;&#1083;&#1103;%20&#1088;&#1072;&#1079;&#1084;&#1080;&#1085;&#1086;&#1082;.mp3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1;&#1054;&#1043;&#1054;&#1055;&#1045;&#1044;&#1067;\&#1082;&#1086;&#1085;&#1089;&#1087;&#1077;&#1082;&#1090;%20&#1087;&#1086;&#1076;&#1090;&#1080;&#1082;&#1072;&#1085;\&#1048;&#1079;%20&#1095;&#1077;&#1075;&#1086;%20&#1078;&#1077;%20&#1089;&#1076;&#1077;&#1083;&#1072;&#1085;&#1099;%20&#1085;&#1072;&#1096;&#1080;%20&#1084;&#1072;&#1083;&#1100;&#1095;&#1080;&#1096;&#1082;&#1080;%20-%20(&#1084;&#1080;&#1085;&#1091;&#1089;).mp3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76;&#1077;&#1090;&#1089;&#1082;&#1080;&#1077;%20&#1087;&#1077;&#1089;&#1085;&#1080;\&#1044;&#1080;&#1089;&#1082;%201\&#1054;&#1073;&#1083;&#1072;&#1082;&#1072;.mp3" TargetMode="Externa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1;&#1054;&#1043;&#1054;&#1055;&#1045;&#1044;&#1067;\&#1082;&#1086;&#1085;&#1089;&#1087;&#1077;&#1082;&#1090;%20&#1087;&#1086;&#1076;&#1090;&#1080;&#1082;&#1072;&#1085;\&#1089;&#1074;&#1077;&#1090;&#1072;%20&#1063;&#1058;&#1054;,&#1043;&#1044;&#1045;,&#1050;&#1054;&#1043;&#1044;&#1040;\Fanfary_-_na_nachalo_prazdnika_(iPlayer.fm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1;&#1054;&#1043;&#1054;&#1055;&#1045;&#1044;&#1067;\&#1082;&#1086;&#1085;&#1089;&#1087;&#1077;&#1082;&#1090;%20&#1087;&#1086;&#1076;&#1090;&#1080;&#1082;&#1072;&#1085;\Hor_-_Privetstvie_komand_(iPleer.fm)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1;&#1054;&#1043;&#1054;&#1055;&#1045;&#1044;&#1067;\&#1082;&#1086;&#1085;&#1089;&#1087;&#1077;&#1082;&#1090;%20&#1087;&#1086;&#1076;&#1090;&#1080;&#1082;&#1072;&#1085;\&#1089;&#1074;&#1077;&#1090;&#1072;%20&#1063;&#1058;&#1054;,&#1043;&#1044;&#1045;,&#1050;&#1054;&#1043;&#1044;&#1040;\&#1074;&#1077;&#1089;&#1077;&#1083;&#1072;&#1103;%20&#1088;&#1072;&#1079;&#1084;&#1080;&#1085;&#1082;&#1072;%205%20&#1088;&#1072;&#1091;&#1085;&#1076;%20&#1084;&#1091;&#1079;&#1099;&#1082;&#1072;&#1083;&#1100;&#1085;.mp3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1;&#1054;&#1043;&#1054;&#1055;&#1045;&#1044;&#1067;\&#1082;&#1086;&#1085;&#1089;&#1087;&#1077;&#1082;&#1090;%20&#1087;&#1086;&#1076;&#1090;&#1080;&#1082;&#1072;&#1085;\&#1089;&#1074;&#1077;&#1090;&#1072;%20&#1063;&#1058;&#1054;,&#1043;&#1044;&#1045;,&#1050;&#1054;&#1043;&#1044;&#1040;\1%20&#1088;&#1072;&#1091;&#1085;&#1076;%20%202&#1088;&#1072;&#1091;&#1085;&#1076;%204%20&#1088;&#1072;&#1091;&#1085;&#1076;.mp3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1;&#1054;&#1043;&#1054;&#1055;&#1045;&#1044;&#1067;\&#1082;&#1086;&#1085;&#1089;&#1087;&#1077;&#1082;&#1090;%20&#1087;&#1086;&#1076;&#1090;&#1080;&#1082;&#1072;&#1085;\&#1089;&#1074;&#1077;&#1090;&#1072;%20&#1063;&#1058;&#1054;,&#1043;&#1044;&#1045;,&#1050;&#1054;&#1043;&#1044;&#1040;\1%20&#1088;&#1072;&#1091;&#1085;&#1076;%20%202&#1088;&#1072;&#1091;&#1085;&#1076;%204%20&#1088;&#1072;&#1091;&#1085;&#1076;.mp3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1;&#1054;&#1043;&#1054;&#1055;&#1045;&#1044;&#1067;\&#1082;&#1086;&#1085;&#1089;&#1087;&#1077;&#1082;&#1090;%20&#1087;&#1086;&#1076;&#1090;&#1080;&#1082;&#1072;&#1085;\&#1089;&#1074;&#1077;&#1090;&#1072;%20&#1063;&#1058;&#1054;,&#1043;&#1044;&#1045;,&#1050;&#1054;&#1043;&#1044;&#1040;\2%20&#1088;&#1072;&#1091;&#1085;&#1076;%20%20&#1084;&#1091;&#1079;&#1099;&#1082;&#1072;%20&#1088;&#1072;&#1079;&#1084;&#1099;&#1096;&#1083;&#1077;&#1085;&#1080;&#1103;%20-%20&#1082;&#1086;&#1087;&#1080;&#1103;%20-%20&#1082;&#1086;&#1087;&#1080;&#1103;.mp3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1;&#1054;&#1043;&#1054;&#1055;&#1045;&#1044;&#1067;\&#1082;&#1086;&#1085;&#1089;&#1087;&#1077;&#1082;&#1090;%20&#1087;&#1086;&#1076;&#1090;&#1080;&#1082;&#1072;&#1085;\&#1089;&#1074;&#1077;&#1090;&#1072;%20&#1063;&#1058;&#1054;,&#1043;&#1044;&#1045;,&#1050;&#1054;&#1043;&#1044;&#1040;\2%20&#1088;&#1072;&#1091;&#1085;&#1076;%20%20&#1084;&#1091;&#1079;&#1099;&#1082;&#1072;%20&#1088;&#1072;&#1079;&#1084;&#1099;&#1096;&#1083;&#1077;&#1085;&#1080;&#1103;%20-%20&#1082;&#1086;&#1087;&#1080;&#1103;%20-%20&#1082;&#1086;&#1087;&#1080;&#1103;.mp3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971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о начало иг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света ЧТО,ГДЕ,КОГДА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3" name="2 раунд  музыка размышления - копия - ко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света ЧТО,ГДЕ,КОГДА\черный ящ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0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Segoe Print" pitchFamily="2" charset="0"/>
              </a:rPr>
              <a:t>3 раунд</a:t>
            </a:r>
            <a:endParaRPr lang="ru-RU" sz="5400" dirty="0">
              <a:latin typeface="Segoe Print" pitchFamily="2" charset="0"/>
            </a:endParaRPr>
          </a:p>
        </p:txBody>
      </p:sp>
      <p:pic>
        <p:nvPicPr>
          <p:cNvPr id="6" name="3 раунд внимание   черный ящ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света ЧТО,ГДЕ,КОГДА\img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музыкальная паузав сказку нас зовет дорог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23728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света ЧТО,ГДЕ,КОГДА\блиц опро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pic>
        <p:nvPicPr>
          <p:cNvPr id="6" name="музыка для размин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23728" y="1916832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7864" y="0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Print" pitchFamily="2" charset="0"/>
              </a:rPr>
              <a:t>4 раунд</a:t>
            </a:r>
            <a:endParaRPr lang="ru-RU" sz="40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2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08104" y="0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Print" pitchFamily="2" charset="0"/>
              </a:rPr>
              <a:t>5 раунд</a:t>
            </a:r>
            <a:endParaRPr lang="ru-RU" sz="4000" b="1" dirty="0">
              <a:latin typeface="Segoe Print" pitchFamily="2" charset="0"/>
            </a:endParaRPr>
          </a:p>
        </p:txBody>
      </p:sp>
      <p:pic>
        <p:nvPicPr>
          <p:cNvPr id="6" name="Из чего же сделаны наши мальчишки -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627784" y="8367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7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света ЧТО,ГДЕ,КОГДА\mozga-razminka-kartinki-smeshnye-kartinki-fotoprikoly_5329116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Обла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20608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5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ЛОГОПЕДЫ\конспект подтикан\пп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612560" cy="8334326"/>
          </a:xfrm>
          <a:prstGeom prst="rect">
            <a:avLst/>
          </a:prstGeom>
          <a:noFill/>
        </p:spPr>
      </p:pic>
      <p:pic>
        <p:nvPicPr>
          <p:cNvPr id="6" name="Fanfary_-_na_nachalo_prazdni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15616" y="5877272"/>
            <a:ext cx="756084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игру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света ЧТО,ГДЕ,КОГДА\начало карти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00608" y="0"/>
            <a:ext cx="1072919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Приветствуем игроков</a:t>
            </a:r>
            <a:endParaRPr lang="ru-RU" sz="5400" dirty="0">
              <a:solidFill>
                <a:schemeClr val="bg1"/>
              </a:solidFill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8" name="Hor_-_Privetstvie_komand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5445224"/>
            <a:ext cx="67687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Команды Знатоки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вета ЧТО,ГДЕ,КОГДА\картинка разми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веселая разминка 5 раунд музыкаль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5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вета ЧТО,ГДЕ,КОГДА\картинка волч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0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Segoe Print" pitchFamily="2" charset="0"/>
              </a:rPr>
              <a:t>1 раунд</a:t>
            </a:r>
            <a:endParaRPr lang="ru-RU" sz="6000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5" name="1 раунд  2раунд 4 раун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11247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вета ЧТО,ГДЕ,КОГДА\картинка волч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0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Segoe Print" pitchFamily="2" charset="0"/>
              </a:rPr>
              <a:t>2 раунд</a:t>
            </a:r>
            <a:endParaRPr lang="ru-RU" sz="6000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5" name="1 раунд  2раунд 4 раун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света ЧТО,ГДЕ,КОГДА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4" name="2 раунд  музыка размышления - копия - ко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света ЧТО,ГДЕ,КОГДА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3" name="2 раунд  музыка размышления - копия - ко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2646</TotalTime>
  <Words>17</Words>
  <Application>Microsoft Office PowerPoint</Application>
  <PresentationFormat>Экран (4:3)</PresentationFormat>
  <Paragraphs>8</Paragraphs>
  <Slides>17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27</cp:revision>
  <dcterms:created xsi:type="dcterms:W3CDTF">2017-02-08T13:30:29Z</dcterms:created>
  <dcterms:modified xsi:type="dcterms:W3CDTF">2017-12-08T13:10:31Z</dcterms:modified>
</cp:coreProperties>
</file>