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4" r:id="rId8"/>
    <p:sldId id="259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3" r:id="rId17"/>
    <p:sldId id="272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D1F2-EE56-4961-BA20-E255B67803F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8FD4-2526-465A-BF53-3619C8C61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88640"/>
            <a:ext cx="500360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436096" y="764704"/>
            <a:ext cx="345638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Александр Сергеевич</a:t>
            </a:r>
          </a:p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 Пушкин</a:t>
            </a:r>
          </a:p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1799-1837</a:t>
            </a:r>
          </a:p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Великий русский поэт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124744"/>
            <a:ext cx="691276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Сказка о рыбаке и рыбке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052735"/>
            <a:ext cx="7200800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Сказка о мертвой царевне и семи богатырях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340768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Сказка о попе и работнике его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Балде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252536" y="188640"/>
            <a:ext cx="9649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202238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Сказка о царе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Салтане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о сыне его, славном могучем</a:t>
            </a:r>
          </a:p>
          <a:p>
            <a:pPr algn="ctr">
              <a:tabLst>
                <a:tab pos="5202238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богатыре князе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Гвидоне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Салтановиче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и о прекрасной</a:t>
            </a:r>
          </a:p>
          <a:p>
            <a:pPr algn="ctr">
              <a:tabLst>
                <a:tab pos="5202238" algn="l"/>
              </a:tabLs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царевне Лебеди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626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Сказка о медведихе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561662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12160" y="1628800"/>
            <a:ext cx="313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Также как и в народных сказках,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Пушкин высмеивает жадность,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предательство, зависть.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добро в его сказках всегда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торжествует над злом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4355530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1999" y="692696"/>
            <a:ext cx="425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Умер поэт 10 февраля 1837года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Его убили на дуэли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392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140968"/>
            <a:ext cx="46440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Дом, в котором жил последние годы   А. С. Пушкин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«Я памятник к себе воздвиг нерукотворный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нему не зарастёт народная тропа,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Вознёсся выше он главою непокорной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Александрийского столпа». А. С. Пушкин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04664"/>
            <a:ext cx="522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спасибо за внимание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844824"/>
            <a:ext cx="8820025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6056" y="58772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Презентацию подготовила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воспитатель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Подтикан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С.Н.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324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46085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9992" y="33265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Два века назад родился мальчик 6 июня 1799 в городе Москве, которому суждено было стать одним из величайших поэтов России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76009" cy="4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3528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Пушкина                      Пушкин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Надежда                       Сергей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Осиповна                     Львович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3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Его очень любили родители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412776"/>
            <a:ext cx="3250704" cy="33843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родному языку маленькому Пушкину  привила бабушка Мария Алексеевна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60648"/>
            <a:ext cx="478757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ушкин\ARINA-RODIONO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68552" cy="56886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609329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Арина  Родионовна Яковлева</a:t>
            </a:r>
            <a:endParaRPr lang="ru-RU" sz="28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652120" y="908720"/>
            <a:ext cx="3168352" cy="42484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6280150" algn="l"/>
              </a:tabLst>
            </a:pP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Но особенно много внимания ему уделяла его Няня  -маленький Саша очень любил свою няню и ласково называл </a:t>
            </a:r>
            <a:r>
              <a:rPr lang="ru-RU" sz="2000" b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еЁ</a:t>
            </a: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матушкой</a:t>
            </a:r>
            <a:endParaRPr lang="ru-RU" sz="2400" b="0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680520" cy="2362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1811 году Александр Сергеевич поступил                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Царскоселький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лицей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Закончи его в1815 году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52936"/>
            <a:ext cx="4800724" cy="349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816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741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лицее Пушкин начал писать стихи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42753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0324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37112"/>
            <a:ext cx="44644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4355529" cy="63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36097" y="1268760"/>
            <a:ext cx="26642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А.С.Пушкин писал стихи, сказки, повести.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Он написал 6 сказок поэму «Руслан и Людмила»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1125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19672" y="404664"/>
            <a:ext cx="584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Сказка о золотом петушке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232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              Пушкина                      Пушкин               Надежда                       Сергей               Осиповна                     Львович </vt:lpstr>
      <vt:lpstr>Любовь к родному языку маленькому Пушкину  привила бабушка Мария Алексеевна</vt:lpstr>
      <vt:lpstr> Но особенно много внимания ему уделяла его Няня  -маленький Саша очень любил свою няню и ласково называл еЁ матушкой</vt:lpstr>
      <vt:lpstr>В 1811 году Александр Сергеевич поступил                 в Царскоселький лицей Закончи его в1815 году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2017-10-11T01:25:55Z</dcterms:created>
  <dcterms:modified xsi:type="dcterms:W3CDTF">2017-12-11T08:36:12Z</dcterms:modified>
</cp:coreProperties>
</file>