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9" r:id="rId3"/>
    <p:sldId id="276" r:id="rId4"/>
    <p:sldId id="257" r:id="rId5"/>
    <p:sldId id="258" r:id="rId6"/>
    <p:sldId id="259" r:id="rId7"/>
    <p:sldId id="280" r:id="rId8"/>
    <p:sldId id="260" r:id="rId9"/>
    <p:sldId id="262" r:id="rId10"/>
    <p:sldId id="281" r:id="rId11"/>
    <p:sldId id="275" r:id="rId12"/>
    <p:sldId id="278" r:id="rId13"/>
    <p:sldId id="263" r:id="rId14"/>
    <p:sldId id="283" r:id="rId15"/>
    <p:sldId id="285" r:id="rId16"/>
    <p:sldId id="284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70" y="2285992"/>
            <a:ext cx="5500726" cy="38576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0"/>
            <a:ext cx="8715436" cy="193899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«Путешествие по сказкам»</a:t>
            </a:r>
            <a:endParaRPr lang="ru-RU" sz="6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071802" y="6286520"/>
            <a:ext cx="5643602" cy="35719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Подготовила воспитатель Боушева Н.А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8680"/>
            <a:ext cx="7632848" cy="6048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345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karb-bilyk.at.ua/raznoe3/9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7"/>
            <a:ext cx="4429124" cy="6645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208912" cy="6336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48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714356"/>
            <a:ext cx="7072362" cy="545000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9370" y="428604"/>
            <a:ext cx="5306261" cy="92333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Состав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чила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5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olgacybizova.ru/wp-content/uploads/2015/07/4fa11c4abae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357430"/>
            <a:ext cx="1952612" cy="1952612"/>
          </a:xfrm>
          <a:prstGeom prst="rect">
            <a:avLst/>
          </a:prstGeom>
          <a:noFill/>
        </p:spPr>
      </p:pic>
      <p:pic>
        <p:nvPicPr>
          <p:cNvPr id="1028" name="Picture 4" descr="http://katekiskate.narod.ru/003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57354" y="3714752"/>
            <a:ext cx="733425" cy="847725"/>
          </a:xfrm>
          <a:prstGeom prst="rect">
            <a:avLst/>
          </a:prstGeom>
          <a:noFill/>
        </p:spPr>
      </p:pic>
      <p:pic>
        <p:nvPicPr>
          <p:cNvPr id="1030" name="Picture 6" descr="http://zerkalov.org/files/139z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5286388"/>
            <a:ext cx="1000125" cy="1371601"/>
          </a:xfrm>
          <a:prstGeom prst="rect">
            <a:avLst/>
          </a:prstGeom>
          <a:noFill/>
        </p:spPr>
      </p:pic>
      <p:pic>
        <p:nvPicPr>
          <p:cNvPr id="1032" name="Picture 8" descr="http://zerkalov.org/files/139z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44098" y="4572008"/>
            <a:ext cx="1000125" cy="1371601"/>
          </a:xfrm>
          <a:prstGeom prst="rect">
            <a:avLst/>
          </a:prstGeom>
          <a:noFill/>
        </p:spPr>
      </p:pic>
      <p:pic>
        <p:nvPicPr>
          <p:cNvPr id="1034" name="Picture 10" descr="http://zerkalov.org/files/139z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86974" y="4000504"/>
            <a:ext cx="1000125" cy="1371601"/>
          </a:xfrm>
          <a:prstGeom prst="rect">
            <a:avLst/>
          </a:prstGeom>
          <a:noFill/>
        </p:spPr>
      </p:pic>
      <p:pic>
        <p:nvPicPr>
          <p:cNvPr id="1036" name="Picture 12" descr="http://zerkalov.org/files/139z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72726" y="3071810"/>
            <a:ext cx="1000125" cy="1371601"/>
          </a:xfrm>
          <a:prstGeom prst="rect">
            <a:avLst/>
          </a:prstGeom>
          <a:noFill/>
        </p:spPr>
      </p:pic>
      <p:pic>
        <p:nvPicPr>
          <p:cNvPr id="1038" name="Picture 14" descr="http://mariinskaya-img.ucoz.ru/new/2015-2014/50/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1643050"/>
            <a:ext cx="655624" cy="1001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60116E-6 L 0.19687 -0.11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32948E-6 L -0.70087 -0.28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886 0.26844 L -0.64879 -0.192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26 0.04763 L -0.56979 -0.151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1 0.05688 L -0.5066 -0.037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playcast.ru/uploads/2016/01/17/168536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0" y="4214818"/>
            <a:ext cx="1131404" cy="2218977"/>
          </a:xfrm>
          <a:prstGeom prst="rect">
            <a:avLst/>
          </a:prstGeom>
          <a:noFill/>
        </p:spPr>
      </p:pic>
      <p:pic>
        <p:nvPicPr>
          <p:cNvPr id="29700" name="Picture 4" descr="http://smileoff.net/Materials/_info_anime_smile/4715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4860" y="3500438"/>
            <a:ext cx="764860" cy="1738318"/>
          </a:xfrm>
          <a:prstGeom prst="rect">
            <a:avLst/>
          </a:prstGeom>
          <a:noFill/>
        </p:spPr>
      </p:pic>
      <p:pic>
        <p:nvPicPr>
          <p:cNvPr id="29704" name="Picture 8" descr="http://smileoff.net/Materials/_info_anime_smile/4715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8726" y="1329149"/>
            <a:ext cx="714380" cy="1623591"/>
          </a:xfrm>
          <a:prstGeom prst="rect">
            <a:avLst/>
          </a:prstGeom>
          <a:noFill/>
        </p:spPr>
      </p:pic>
      <p:pic>
        <p:nvPicPr>
          <p:cNvPr id="6" name="Picture 2" descr="http://www.playcast.ru/uploads/2016/01/17/168536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0" y="1857364"/>
            <a:ext cx="1131404" cy="2218977"/>
          </a:xfrm>
          <a:prstGeom prst="rect">
            <a:avLst/>
          </a:prstGeom>
          <a:noFill/>
        </p:spPr>
      </p:pic>
      <p:pic>
        <p:nvPicPr>
          <p:cNvPr id="7" name="Picture 4" descr="http://smileoff.net/Materials/_info_anime_smile/4715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4860" y="5119682"/>
            <a:ext cx="764860" cy="1738318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4786322"/>
            <a:ext cx="2102482" cy="1620186"/>
          </a:xfrm>
          <a:prstGeom prst="rect">
            <a:avLst/>
          </a:prstGeom>
        </p:spPr>
      </p:pic>
      <p:pic>
        <p:nvPicPr>
          <p:cNvPr id="29706" name="Picture 10" descr="https://cs3.livemaster.ru/zhurnalfoto/f/7/a/170218164732f7a9b4a92e0c975bab90428ce00df30c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876302" y="-876303"/>
            <a:ext cx="876302" cy="876303"/>
          </a:xfrm>
          <a:prstGeom prst="rect">
            <a:avLst/>
          </a:prstGeom>
          <a:noFill/>
        </p:spPr>
      </p:pic>
      <p:pic>
        <p:nvPicPr>
          <p:cNvPr id="29708" name="Picture 12" descr="http://www.playcast.ru/uploads/2017/09/03/2334936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-1428784"/>
            <a:ext cx="746060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9063 0.43653 L 0.7441 0.31075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8.09249E-7 L -0.29132 -0.34612 " pathEditMode="relative" ptsTypes="AA">
                                      <p:cBhvr>
                                        <p:cTn id="10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77457E-6 L -0.43316 -0.03145 " pathEditMode="relative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215 L 0.32917 -0.178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08 -0.08486 L 0.20816 0.15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-0.09341 L 0.45278 -0.418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711E-6 L 0.2408 0.238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06289 L -0.1092 0.32509 " pathEditMode="relative" ptsTypes="AA">
                                      <p:cBhvr>
                                        <p:cTn id="34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6632"/>
            <a:ext cx="8352928" cy="6840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9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001024" y="5643578"/>
            <a:ext cx="785818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692696"/>
            <a:ext cx="7272808" cy="5400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692696"/>
            <a:ext cx="7776864" cy="5976663"/>
          </a:xfrm>
          <a:prstGeom prst="rect">
            <a:avLst/>
          </a:prstGeom>
        </p:spPr>
      </p:pic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760"/>
            <a:ext cx="6984776" cy="4320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004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V="1">
            <a:off x="539552" y="5301208"/>
            <a:ext cx="576064" cy="13224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H="1" flipV="1">
            <a:off x="552039" y="5301207"/>
            <a:ext cx="1427672" cy="530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flipV="1">
            <a:off x="1171007" y="5386357"/>
            <a:ext cx="592681" cy="3600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flipV="1">
            <a:off x="705020" y="5661248"/>
            <a:ext cx="249964" cy="792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10800000" flipV="1">
            <a:off x="1745685" y="4844965"/>
            <a:ext cx="1350860" cy="14401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?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chemeClr val="accent2"/>
                </a:solidFill>
              </a:rPr>
              <a:t>? </a:t>
            </a:r>
            <a:r>
              <a:rPr lang="ru-RU" sz="2400" b="1" dirty="0" smtClean="0">
                <a:solidFill>
                  <a:srgbClr val="FFFF00"/>
                </a:solidFill>
              </a:rPr>
              <a:t>?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?</a:t>
            </a:r>
            <a:r>
              <a:rPr lang="ru-RU" sz="2400" b="1" dirty="0" smtClean="0">
                <a:solidFill>
                  <a:srgbClr val="92D050"/>
                </a:solidFill>
              </a:rPr>
              <a:t>?</a:t>
            </a:r>
            <a:r>
              <a:rPr lang="ru-RU" sz="4400" b="1" i="1" dirty="0" smtClean="0">
                <a:solidFill>
                  <a:srgbClr val="FF0000"/>
                </a:solidFill>
              </a:rPr>
              <a:t>1</a:t>
            </a:r>
            <a:r>
              <a:rPr lang="ru-RU" sz="4400" b="1" i="1" dirty="0" smtClean="0"/>
              <a:t>  </a:t>
            </a:r>
            <a:r>
              <a:rPr lang="ru-RU" sz="2400" b="1" i="1" dirty="0" smtClean="0">
                <a:solidFill>
                  <a:srgbClr val="00B050"/>
                </a:solidFill>
              </a:rPr>
              <a:t>? </a:t>
            </a:r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?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3074751" y="5346107"/>
            <a:ext cx="1349441" cy="4854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173356" y="5449059"/>
            <a:ext cx="995370" cy="2973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4290190" y="4725144"/>
            <a:ext cx="497834" cy="11064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flipV="1">
            <a:off x="4357191" y="4844992"/>
            <a:ext cx="363832" cy="816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flipH="1">
            <a:off x="3923928" y="3573016"/>
            <a:ext cx="1296144" cy="127172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Равнобедренный треугольник 17"/>
          <p:cNvSpPr/>
          <p:nvPr/>
        </p:nvSpPr>
        <p:spPr>
          <a:xfrm flipV="1">
            <a:off x="4090395" y="3930646"/>
            <a:ext cx="266796" cy="265576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18"/>
          <p:cNvSpPr/>
          <p:nvPr/>
        </p:nvSpPr>
        <p:spPr>
          <a:xfrm>
            <a:off x="4244471" y="4463401"/>
            <a:ext cx="476552" cy="211287"/>
          </a:xfrm>
          <a:prstGeom prst="parallelogra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860032" y="4005062"/>
            <a:ext cx="360040" cy="28803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482144" y="3671066"/>
            <a:ext cx="377888" cy="259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220072" y="4079230"/>
            <a:ext cx="1152128" cy="3626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59700" y="3136173"/>
            <a:ext cx="385723" cy="12841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3275855" y="3136173"/>
            <a:ext cx="2771599" cy="3713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5293295" y="4148918"/>
            <a:ext cx="771413" cy="239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flipV="1">
            <a:off x="6064708" y="3356990"/>
            <a:ext cx="307491" cy="839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flipH="1" flipV="1">
            <a:off x="3635895" y="3170200"/>
            <a:ext cx="2350579" cy="328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748639" y="2551428"/>
            <a:ext cx="1521093" cy="151200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910297" y="2972819"/>
            <a:ext cx="86186" cy="840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149288" y="3288955"/>
            <a:ext cx="86964" cy="5240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flipH="1">
            <a:off x="2028188" y="3107566"/>
            <a:ext cx="80156" cy="7054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flipH="1">
            <a:off x="2262049" y="3392915"/>
            <a:ext cx="94473" cy="4231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 flipH="1">
            <a:off x="2418473" y="3517532"/>
            <a:ext cx="69229" cy="30557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 flipH="1">
            <a:off x="2511209" y="3573016"/>
            <a:ext cx="101446" cy="2351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356522" y="1201468"/>
            <a:ext cx="376402" cy="13546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340142" y="903999"/>
            <a:ext cx="1750253" cy="3647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2612655" y="946180"/>
            <a:ext cx="1311273" cy="246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верх 40"/>
          <p:cNvSpPr/>
          <p:nvPr/>
        </p:nvSpPr>
        <p:spPr>
          <a:xfrm>
            <a:off x="2434853" y="1486011"/>
            <a:ext cx="314451" cy="7615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 rot="10800000" flipH="1" flipV="1">
            <a:off x="4084176" y="305409"/>
            <a:ext cx="1495936" cy="158417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4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8975" y="433581"/>
            <a:ext cx="600647" cy="47041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6467" y="1032172"/>
            <a:ext cx="463784" cy="40458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3338" y="1388573"/>
            <a:ext cx="669511" cy="44543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96919" y="892295"/>
            <a:ext cx="462566" cy="410401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5606183" y="903999"/>
            <a:ext cx="1531813" cy="3935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 flipH="1">
            <a:off x="7137997" y="887105"/>
            <a:ext cx="458338" cy="1360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>
            <a:off x="5834430" y="946180"/>
            <a:ext cx="1096934" cy="246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>
            <a:off x="7159611" y="1032173"/>
            <a:ext cx="436724" cy="10286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 rot="10800000" flipV="1">
            <a:off x="6544690" y="2247595"/>
            <a:ext cx="1745092" cy="172472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5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11" y="2610541"/>
            <a:ext cx="433915" cy="78393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61781" y="2610541"/>
            <a:ext cx="373208" cy="114206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17933" y="3221818"/>
            <a:ext cx="360040" cy="75050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512" y="145530"/>
            <a:ext cx="2082537" cy="1340481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354" y="3329527"/>
            <a:ext cx="1601341" cy="180975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21023" y="1921327"/>
            <a:ext cx="1729905" cy="113659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3384" y="5000636"/>
            <a:ext cx="2255039" cy="1740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«</a:t>
            </a:r>
            <a:r>
              <a:rPr lang="ru-RU" sz="5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Улица Вопросов»</a:t>
            </a:r>
            <a:endParaRPr lang="ru-RU" sz="53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1560" y="1700808"/>
            <a:ext cx="7488832" cy="4824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428604"/>
            <a:ext cx="742955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«Улица геометрических фигур»</a:t>
            </a:r>
            <a:endParaRPr lang="ru-RU" sz="44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29120"/>
            <a:ext cx="7901014" cy="471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Улица неизвестных построек»</a:t>
            </a:r>
            <a:endParaRPr lang="ru-RU" sz="4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13384"/>
            <a:ext cx="7248897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0648"/>
            <a:ext cx="7776864" cy="6408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16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«Спортивный город»</a:t>
            </a:r>
            <a:endParaRPr lang="ru-RU" sz="44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56792"/>
            <a:ext cx="7776864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Улица «Весёлые карандаши»</a:t>
            </a:r>
            <a:endParaRPr lang="ru-RU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sunveter.ru/uploads/posts/2013-07/1372856501_pencil7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3771900" cy="3276601"/>
          </a:xfrm>
          <a:prstGeom prst="rect">
            <a:avLst/>
          </a:prstGeom>
          <a:noFill/>
        </p:spPr>
      </p:pic>
      <p:pic>
        <p:nvPicPr>
          <p:cNvPr id="8196" name="Picture 4" descr="http://www.playcast.ru/uploads/2016/01/27/1701009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357298"/>
            <a:ext cx="3810000" cy="3810000"/>
          </a:xfrm>
          <a:prstGeom prst="rect">
            <a:avLst/>
          </a:prstGeom>
          <a:noFill/>
        </p:spPr>
      </p:pic>
      <p:pic>
        <p:nvPicPr>
          <p:cNvPr id="8198" name="Picture 6" descr="http://e-dnevnik.temocenter.ru/Temp/0c9b4c5d4d516afbddafe88aab668253/%D0%9A%D0%B0%D1%80%D0%B0%D0%BD%D0%B4%D0%B0%D1%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714752"/>
            <a:ext cx="2117710" cy="2571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514</TotalTime>
  <Words>49</Words>
  <Application>Microsoft Office PowerPoint</Application>
  <PresentationFormat>Экран (4:3)</PresentationFormat>
  <Paragraphs>14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Слайд 1</vt:lpstr>
      <vt:lpstr>Слайд 2</vt:lpstr>
      <vt:lpstr>Слайд 3</vt:lpstr>
      <vt:lpstr> «Улица Вопросов»</vt:lpstr>
      <vt:lpstr>Слайд 5</vt:lpstr>
      <vt:lpstr> «Улица неизвестных построек»</vt:lpstr>
      <vt:lpstr>Слайд 7</vt:lpstr>
      <vt:lpstr>«Спортивный город»</vt:lpstr>
      <vt:lpstr>Улица «Весёлые карандаши»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Альбионовна</cp:lastModifiedBy>
  <cp:revision>54</cp:revision>
  <dcterms:created xsi:type="dcterms:W3CDTF">2014-03-16T16:05:37Z</dcterms:created>
  <dcterms:modified xsi:type="dcterms:W3CDTF">2017-10-16T18:08:06Z</dcterms:modified>
</cp:coreProperties>
</file>