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74" r:id="rId13"/>
    <p:sldId id="266" r:id="rId14"/>
    <p:sldId id="275" r:id="rId15"/>
    <p:sldId id="267" r:id="rId16"/>
    <p:sldId id="276" r:id="rId17"/>
    <p:sldId id="268" r:id="rId18"/>
    <p:sldId id="269" r:id="rId19"/>
    <p:sldId id="270" r:id="rId20"/>
    <p:sldId id="272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sz="6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повара</a:t>
            </a:r>
            <a:endParaRPr lang="ru-RU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6872"/>
            <a:ext cx="3562188" cy="3280774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995936" y="1600200"/>
            <a:ext cx="5148064" cy="5141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rgbClr val="00B0F0"/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структурного подразделения -  детский сад МБОУ 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Кыновская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СОШ № 65» Пермского края,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Лысьвенского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района, п. Кын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Казаринова Валентина Борисовна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0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– КРАСНАЯ ДЕВИЦА,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ЗЕЛЁНАЯ КОСИЦА,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СОБОЮ Я ГОРЖУСЬ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ВСЕГО ГОЖУСЬ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ДЛЯ СОКА, И ДЛЯ ЩЕЙ,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САЛАТОВ И БОРЩЕЙ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ПИРОГИ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И В ВИНЕГРЕТ,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ЗАЙЧИШКАМ НА ОБЕД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18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76672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8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БЕЛА И СОЧНА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ПОЛЕЗНА И ВКУСНА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СТОЮ НА ТОЛСТОЙ НОЖКЕ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СКРИПЯТ МОИ ОДЁЖКИ</a:t>
            </a:r>
          </a:p>
        </p:txBody>
      </p:sp>
    </p:spTree>
    <p:extLst>
      <p:ext uri="{BB962C8B-B14F-4D97-AF65-F5344CB8AC3E}">
        <p14:creationId xmlns:p14="http://schemas.microsoft.com/office/powerpoint/2010/main" xmlns="" val="4996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87328"/>
            <a:ext cx="7200800" cy="47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1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00808"/>
            <a:ext cx="6264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ЗЕЛЕН, И ГУСТ –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ГРЯДКЕ ВЫРОС КУСТ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НАЧАЛИ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ЩИПАТЬ –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СТАЛИ ПЛАКАТЬ И РЫДАТЬ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345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548680"/>
            <a:ext cx="6095918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1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12776"/>
            <a:ext cx="6336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НА СОЛНЫШКО ПОХОЖА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РОСЛА НА ГРЯДКЕ ТОЖЕ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СЛАДКАЯ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 КРЕПКАЯ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НАЗЫВАЮСЬ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41922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736" y="1124744"/>
            <a:ext cx="6969991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7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609" y="463609"/>
            <a:ext cx="5773703" cy="57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57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836712"/>
            <a:ext cx="6192688" cy="50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4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74565"/>
            <a:ext cx="4464496" cy="56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4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Знают повара секреты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Приготовления вкусных блюд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скажем им за это –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Быть поваром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нелёгкий труд!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399" y="731838"/>
            <a:ext cx="3289701" cy="3475037"/>
          </a:xfrm>
        </p:spPr>
      </p:pic>
    </p:spTree>
    <p:extLst>
      <p:ext uri="{BB962C8B-B14F-4D97-AF65-F5344CB8AC3E}">
        <p14:creationId xmlns:p14="http://schemas.microsoft.com/office/powerpoint/2010/main" xmlns="" val="362158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4put.ru/pictures/max/116/35789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0419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33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548679"/>
            <a:ext cx="7128792" cy="57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2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2696"/>
            <a:ext cx="7328408" cy="52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2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92" y="914400"/>
            <a:ext cx="7678388" cy="45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6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908720"/>
            <a:ext cx="51845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5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216" y="548680"/>
            <a:ext cx="6164529" cy="58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692696"/>
            <a:ext cx="6696744" cy="53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5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836712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1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139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 Профессия повара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повара</dc:title>
  <dc:creator>Ваня</dc:creator>
  <cp:lastModifiedBy>дом</cp:lastModifiedBy>
  <cp:revision>27</cp:revision>
  <dcterms:created xsi:type="dcterms:W3CDTF">2013-03-11T12:40:06Z</dcterms:created>
  <dcterms:modified xsi:type="dcterms:W3CDTF">2017-08-31T21:32:39Z</dcterms:modified>
</cp:coreProperties>
</file>