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152" autoAdjust="0"/>
    <p:restoredTop sz="94660"/>
  </p:normalViewPr>
  <p:slideViewPr>
    <p:cSldViewPr>
      <p:cViewPr varScale="1">
        <p:scale>
          <a:sx n="97" d="100"/>
          <a:sy n="97" d="100"/>
        </p:scale>
        <p:origin x="-11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BF9B1-B8D1-4E4C-8FD7-936A47D6ACB1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F6271-C6CD-40E9-A3ED-5FB259D24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66F1-E47E-4EEE-A9E8-7818FA5E9702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31F1-C13A-4104-8220-C42CEAD18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66F1-E47E-4EEE-A9E8-7818FA5E9702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31F1-C13A-4104-8220-C42CEAD18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66F1-E47E-4EEE-A9E8-7818FA5E9702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31F1-C13A-4104-8220-C42CEAD18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66F1-E47E-4EEE-A9E8-7818FA5E9702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31F1-C13A-4104-8220-C42CEAD18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66F1-E47E-4EEE-A9E8-7818FA5E9702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31F1-C13A-4104-8220-C42CEAD18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66F1-E47E-4EEE-A9E8-7818FA5E9702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31F1-C13A-4104-8220-C42CEAD18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66F1-E47E-4EEE-A9E8-7818FA5E9702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31F1-C13A-4104-8220-C42CEAD18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66F1-E47E-4EEE-A9E8-7818FA5E9702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31F1-C13A-4104-8220-C42CEAD18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66F1-E47E-4EEE-A9E8-7818FA5E9702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31F1-C13A-4104-8220-C42CEAD18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66F1-E47E-4EEE-A9E8-7818FA5E9702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31F1-C13A-4104-8220-C42CEAD18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66F1-E47E-4EEE-A9E8-7818FA5E9702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31F1-C13A-4104-8220-C42CEAD18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C66F1-E47E-4EEE-A9E8-7818FA5E9702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931F1-C13A-4104-8220-C42CEAD18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ru/url?sa=i&amp;rct=j&amp;q=&amp;esrc=s&amp;source=images&amp;cd=&amp;cad=rja&amp;uact=8&amp;ved=0CAcQjRxqFQoTCPCsgqOU3sgCFSedcgodgzoKoA&amp;url=http://photo-day.ru/pechat-knig-v-tveri/&amp;bvm=bv.105841590,d.bGQ&amp;psig=AFQjCNE-M4tk-_y8TLDu_mMbQM_KeNADEw&amp;ust=144588091039054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ib-reft.ru/sites/default/files/VISTAVKI/Dochkolenku.JPG" TargetMode="External"/><Relationship Id="rId7" Type="http://schemas.openxmlformats.org/officeDocument/2006/relationships/hyperlink" Target="http://thumbs.dreamstime.com/z/paper-factory-28180708.jpg" TargetMode="External"/><Relationship Id="rId2" Type="http://schemas.openxmlformats.org/officeDocument/2006/relationships/hyperlink" Target="http://www.delibri.ru/application/views/kniga/files/books_foto/kniga_sm03_15072013_192142_VUpD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aikovskie.ru/files/n/130/cc200b9c956d1a0bf8ec5f8d449a0e9b.jpg" TargetMode="External"/><Relationship Id="rId5" Type="http://schemas.openxmlformats.org/officeDocument/2006/relationships/hyperlink" Target="http://zakagioboi.ru/assets/images/products/forest/FOREST-17354071.jpg" TargetMode="External"/><Relationship Id="rId4" Type="http://schemas.openxmlformats.org/officeDocument/2006/relationships/hyperlink" Target="http://7yaiya.ru/wp-content/uploads/2012/01/privit-lyubov-k-chteniyu2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lib.kherson.ua/files/blog/Image/107_0363_opt.jpg" TargetMode="External"/><Relationship Id="rId7" Type="http://schemas.openxmlformats.org/officeDocument/2006/relationships/hyperlink" Target="http://regions.kidsreview.ru/sites/default/files/imagecache/card_600_400/04/08/2014_-_2326/kl1.png" TargetMode="External"/><Relationship Id="rId2" Type="http://schemas.openxmlformats.org/officeDocument/2006/relationships/hyperlink" Target="http://itstore.dp.ua/wp-content/uploads/bumaga76.jpe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ido.ru/data/objects/17/images/Knigavtverdomperepletepopr.jpg" TargetMode="External"/><Relationship Id="rId5" Type="http://schemas.openxmlformats.org/officeDocument/2006/relationships/hyperlink" Target="http://photo-day.ru/wp-content/uploads/2012/03/1103.jpg" TargetMode="External"/><Relationship Id="rId4" Type="http://schemas.openxmlformats.org/officeDocument/2006/relationships/hyperlink" Target="http://taydakov.ru/img/3249346542592495425924954259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2060848"/>
            <a:ext cx="6552728" cy="1872208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«Пусть всегда будет </a:t>
            </a: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КНИГА!</a:t>
            </a:r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5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077072"/>
            <a:ext cx="5616624" cy="2520280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Барышева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Тамара Александровна, воспитатель МБДОУ №11, г. Майкоп, Республика Адыгея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2015 г.</a:t>
            </a:r>
          </a:p>
          <a:p>
            <a:endParaRPr lang="ru-RU" b="1" i="1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5362" name="Picture 2" descr="Картинки по запросу книга картинки для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88640"/>
            <a:ext cx="2160240" cy="2009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aydakov.ru/img/3249346542592495425924954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644508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photo-day.ru/wp-content/uploads/2012/03/110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8496944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rido.ru/data/objects/17/images/Knigavtverdomperepletepo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76671"/>
            <a:ext cx="5472608" cy="5525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egions.kidsreview.ru/sites/default/files/imagecache/card_600_400/04/08/2014_-_2326/kl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08912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Список используемых источников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http://www.delibri.ru/application/views/kniga/files/books_foto/kniga_sm03_15072013_192142_VUpD.jpg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- изображение книги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844824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lib-reft.ru/sites/default/files/VISTAVKI/Dochkolenku.JPG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изображение книжной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выставки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708921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http://7yaiya.ru/wp-content/uploads/2012/01/privit-lyubov-k-chteniyu2.jpg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изображение ребёнка за чтением книги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717032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5"/>
              </a:rPr>
              <a:t>http://zakagioboi.ru/assets/images/products/forest/FOREST-17354071.jpg</a:t>
            </a:r>
            <a:r>
              <a:rPr lang="ru-RU" sz="2400" dirty="0" smtClean="0"/>
              <a:t> - изображение леса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4653136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http://www.chaikovskie.ru/files/n/130/cc200b9c956d1a0bf8ec5f8d449a0e9b.jpg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изображение сплава леса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5691156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http://thumbs.dreamstime.com/z/paper-factory-28180708.jpg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изображение бумажной фабрики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20689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http://itstore.dp.ua/wp-content/uploads/bumaga76.jpeg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изображение рулонов бумаги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484785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http://blog.lib.kherson.ua/files/blog/Image/107_0363_opt.jpg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изображение писателя за работой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420889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http://taydakov.ru/img/3249346542592495425924954259.jpg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изображение художника за работой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284984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http://photo-day.ru/wp-content/uploads/2012/03/1103.jpg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изображение типографии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077072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http://www.rido.ru/data/objects/17/images/Knigavtverdomperepletepopr.jpg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изображение переплёта книги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515719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http://regions.kidsreview.ru/sites/default/files/imagecache/card_600_400/04/08/2014_-_2326/kl1.png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изображение книжного магазина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x\Desktop\Новая папка\imagesE2WCS97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48680"/>
            <a:ext cx="3888432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lib-reft.ru/sites/default/files/VISTAVKI/Dochkolenk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692696"/>
            <a:ext cx="4032448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7yaiya.ru/wp-content/uploads/2012/01/privit-lyubov-k-chteniyu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81316"/>
            <a:ext cx="5472608" cy="5267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zakagioboi.ru/assets/images/products/forest/FOREST-17354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3" cy="6069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chaikovskie.ru/files/n/130/cc200b9c956d1a0bf8ec5f8d449a0e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280920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Max\Desktop\бумажная-фабрика-2818070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640960" cy="6381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tstore.dp.ua/wp-content/uploads/bumaga7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log.lib.kherson.ua/files/blog/Image/107_0363_o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88640"/>
            <a:ext cx="8526454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108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«Пусть всегда будет КНИГА!»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 Список используемых источников  http://www.delibri.ru/application/views/kniga/files/books_foto/kniga_sm03_15072013_192142_VUpD.jpg - изображение книги 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Если книг читать не будешь – скоро грамоту забудешь!..»</dc:title>
  <dc:creator>Max</dc:creator>
  <cp:lastModifiedBy>Max</cp:lastModifiedBy>
  <cp:revision>22</cp:revision>
  <dcterms:created xsi:type="dcterms:W3CDTF">2015-10-25T15:29:53Z</dcterms:created>
  <dcterms:modified xsi:type="dcterms:W3CDTF">2015-11-03T14:02:10Z</dcterms:modified>
</cp:coreProperties>
</file>