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63" r:id="rId9"/>
    <p:sldId id="262" r:id="rId10"/>
    <p:sldId id="264" r:id="rId11"/>
    <p:sldId id="260" r:id="rId12"/>
    <p:sldId id="26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B7BA94-73D4-4047-B624-B21AEA7519D6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898CFB-7C0A-4F3F-B82B-7D936C3776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53000"/>
            <a:ext cx="8280920" cy="1219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Что растет в огороде?</a:t>
            </a:r>
          </a:p>
          <a:p>
            <a:pPr algn="r"/>
            <a:r>
              <a:rPr lang="ru-RU" sz="1500" b="1" i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Подготовила воспитатель: Крысина </a:t>
            </a:r>
            <a:r>
              <a:rPr lang="ru-RU" sz="1500" b="1" i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Н</a:t>
            </a:r>
            <a:r>
              <a:rPr lang="ru-RU" sz="1500" b="1" i="1" dirty="0" smtClean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аталья Владимировна</a:t>
            </a:r>
            <a:endParaRPr lang="ru-RU" sz="1500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 descr="C:\Users\MBDOU\Desktop\огоро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78488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46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89">
        <p:split orient="vert"/>
      </p:transition>
    </mc:Choice>
    <mc:Fallback>
      <p:transition spd="slow" advTm="44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600200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Физкультминутка</a:t>
            </a:r>
            <a:endParaRPr lang="ru-RU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12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38">
        <p14:reveal/>
      </p:transition>
    </mc:Choice>
    <mc:Fallback>
      <p:transition spd="slow" advTm="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da5b54d4199f9fa438c12796429efcc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2656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55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559">
        <p:checker/>
      </p:transition>
    </mc:Choice>
    <mc:Fallback>
      <p:transition spd="slow" advTm="455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rtoys.ru/shop/images/big/74602.jpeg"/>
          <p:cNvPicPr/>
          <p:nvPr/>
        </p:nvPicPr>
        <p:blipFill rotWithShape="1">
          <a:blip r:embed="rId2"/>
          <a:srcRect t="9285" b="-476"/>
          <a:stretch/>
        </p:blipFill>
        <p:spPr bwMode="auto">
          <a:xfrm>
            <a:off x="4355976" y="847925"/>
            <a:ext cx="4104455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670771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Мы знаем: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6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3"/>
    </mc:Choice>
    <mc:Fallback>
      <p:transition spd="slow" advTm="67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Заготовки на зиму.</a:t>
            </a:r>
            <a:endParaRPr lang="ru-RU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681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20">
        <p14:reveal/>
      </p:transition>
    </mc:Choice>
    <mc:Fallback>
      <p:transition spd="slow" advTm="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9.radikal.ru/i124/1003/1e/e43e379fc96d.jpg"/>
          <p:cNvPicPr/>
          <p:nvPr/>
        </p:nvPicPr>
        <p:blipFill rotWithShape="1">
          <a:blip r:embed="rId2"/>
          <a:srcRect l="6937" t="5286" b="7973"/>
          <a:stretch/>
        </p:blipFill>
        <p:spPr bwMode="auto">
          <a:xfrm>
            <a:off x="323528" y="404665"/>
            <a:ext cx="49685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m0-tub-ru.yandex.net/i?id=d105754274fdf5db79c0f0ba50eed4ee&amp;n=33&amp;h=215&amp;w=3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4149080"/>
            <a:ext cx="3652639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1183732"/>
            <a:ext cx="337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Соленья: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(помидоры, огурцы, кабачки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 мн. </a:t>
            </a:r>
            <a:r>
              <a:rPr lang="ru-RU" dirty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7030A0"/>
                </a:solidFill>
              </a:rPr>
              <a:t>ругое).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954357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Варенье, джемы: (клубника, малина,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слива, абрикос и мн. другое).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87926"/>
      </p:ext>
    </p:extLst>
  </p:cSld>
  <p:clrMapOvr>
    <a:masterClrMapping/>
  </p:clrMapOvr>
  <p:transition spd="slow" advTm="7135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cs typeface="Aharoni" panose="02010803020104030203" pitchFamily="2" charset="-79"/>
              </a:rPr>
              <a:t>И конечно же компоты…</a:t>
            </a:r>
            <a:endParaRPr lang="ru-RU" sz="4400" b="1" dirty="0">
              <a:cs typeface="Aharoni" panose="02010803020104030203" pitchFamily="2" charset="-79"/>
            </a:endParaRPr>
          </a:p>
        </p:txBody>
      </p:sp>
      <p:pic>
        <p:nvPicPr>
          <p:cNvPr id="3" name="Рисунок 2" descr="https://im0-tub-ru.yandex.net/i?id=230351d622593f0e8d3f7d9ab2e12e81&amp;n=33&amp;h=215&amp;w=2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5616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61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55">
        <p:split orient="vert"/>
      </p:transition>
    </mc:Choice>
    <mc:Fallback>
      <p:transition spd="slow" advTm="36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5/photoB475/20523563322-0/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052736"/>
            <a:ext cx="3595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4806872"/>
            <a:ext cx="588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До новых встреч!!!</a:t>
            </a:r>
            <a:endParaRPr lang="ru-RU" sz="48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14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9"/>
    </mc:Choice>
    <mc:Fallback>
      <p:transition spd="slow" advTm="23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ad-kitty.ru/uploads/posts/2012-03/1333215183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7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319551"/>
      </p:ext>
    </p:extLst>
  </p:cSld>
  <p:clrMapOvr>
    <a:masterClrMapping/>
  </p:clrMapOvr>
  <p:transition spd="slow" advTm="4345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reelance.ru/img/portfolio/pics/00/15/6E/14045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04664"/>
            <a:ext cx="813690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64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813">
        <p:dissolve/>
      </p:transition>
    </mc:Choice>
    <mc:Fallback>
      <p:transition spd="slow" advTm="581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tiseti.ru/images/library/tasks/roads/poliv-ogorod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2656"/>
            <a:ext cx="7992888" cy="612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0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66">
        <p14:honeycomb/>
      </p:transition>
    </mc:Choice>
    <mc:Fallback>
      <p:transition spd="slow" advTm="13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600200"/>
          </a:xfrm>
        </p:spPr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Стихотворения и загадки про огород.</a:t>
            </a:r>
            <a:endParaRPr lang="ru-RU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17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257">
        <p:cut/>
      </p:transition>
    </mc:Choice>
    <mc:Fallback>
      <p:transition advTm="125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1/116/756/116756799_5111852_16826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260648"/>
            <a:ext cx="388843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img1.liveinternet.ru/images/attach/c/11/116/756/116756797_5111852_8972435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7" y="1268760"/>
            <a:ext cx="3925055" cy="527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069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68">
        <p:blinds dir="vert"/>
      </p:transition>
    </mc:Choice>
    <mc:Fallback>
      <p:transition spd="slow" advTm="41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2.postila.ru/resize?w=400&amp;src=%2Fdata%2F5f%2F49%2Ffd%2F89%2F5f49fd895d21fe3566965d30f51d34a6b2316e679e12d7958f07d4310a8b7a32.jpg"/>
          <p:cNvPicPr/>
          <p:nvPr/>
        </p:nvPicPr>
        <p:blipFill rotWithShape="1">
          <a:blip r:embed="rId2"/>
          <a:srcRect t="-7508" b="7508"/>
          <a:stretch/>
        </p:blipFill>
        <p:spPr bwMode="auto">
          <a:xfrm>
            <a:off x="5205806" y="157742"/>
            <a:ext cx="337795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img1.liveinternet.ru/images/attach/c/5/85/246/85246897_Bezuymyannuy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7742"/>
            <a:ext cx="319249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1.liveinternet.ru/images/attach/c/5/85/246/85246901_Bezuymyannuy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212976"/>
            <a:ext cx="316835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55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812">
        <p14:flash/>
      </p:transition>
    </mc:Choice>
    <mc:Fallback>
      <p:transition spd="slow" advTm="3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772400" cy="1959843"/>
          </a:xfrm>
        </p:spPr>
        <p:txBody>
          <a:bodyPr/>
          <a:lstStyle/>
          <a:p>
            <a:r>
              <a:rPr lang="ru-RU" dirty="0" smtClean="0"/>
              <a:t>Инструменты для сада и огорода</a:t>
            </a:r>
            <a:endParaRPr lang="ru-RU" dirty="0"/>
          </a:p>
        </p:txBody>
      </p:sp>
      <p:pic>
        <p:nvPicPr>
          <p:cNvPr id="4" name="Рисунок 3" descr="https://im0-tub-ru.yandex.net/i?id=bad3b0cb803cc1c667a3261401d9241c&amp;n=33&amp;h=215&amp;w=183"/>
          <p:cNvPicPr/>
          <p:nvPr/>
        </p:nvPicPr>
        <p:blipFill rotWithShape="1">
          <a:blip r:embed="rId2"/>
          <a:srcRect b="5870"/>
          <a:stretch/>
        </p:blipFill>
        <p:spPr bwMode="auto">
          <a:xfrm>
            <a:off x="5652120" y="2564904"/>
            <a:ext cx="275118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72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51">
        <p14:reveal/>
      </p:transition>
    </mc:Choice>
    <mc:Fallback>
      <p:transition spd="slow" advTm="9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5d772f14707a539726107eb36a6a0654&amp;n=33&amp;h=215&amp;w=3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76672"/>
            <a:ext cx="48245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im0-tub-ru.yandex.net/i?id=2d97758456ccab67d28d20ee83971e0f&amp;n=33&amp;h=215&amp;w=2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501008"/>
            <a:ext cx="36724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89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67">
        <p14:flip dir="r"/>
      </p:transition>
    </mc:Choice>
    <mc:Fallback>
      <p:transition spd="slow" advTm="41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</TotalTime>
  <Words>69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Стихотворения и загадки про огород.</vt:lpstr>
      <vt:lpstr>Презентация PowerPoint</vt:lpstr>
      <vt:lpstr>Презентация PowerPoint</vt:lpstr>
      <vt:lpstr>Инструменты для сада и огорода</vt:lpstr>
      <vt:lpstr>Презентация PowerPoint</vt:lpstr>
      <vt:lpstr>Физкультминутка</vt:lpstr>
      <vt:lpstr>Презентация PowerPoint</vt:lpstr>
      <vt:lpstr>Презентация PowerPoint</vt:lpstr>
      <vt:lpstr>Заготовки на зиму.</vt:lpstr>
      <vt:lpstr>Презентация PowerPoint</vt:lpstr>
      <vt:lpstr>И конечно же компоты…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УАДИК</dc:creator>
  <cp:lastModifiedBy>УАДИК</cp:lastModifiedBy>
  <cp:revision>5</cp:revision>
  <dcterms:created xsi:type="dcterms:W3CDTF">2017-07-12T06:17:28Z</dcterms:created>
  <dcterms:modified xsi:type="dcterms:W3CDTF">2017-07-12T07:02:27Z</dcterms:modified>
</cp:coreProperties>
</file>