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79" d="100"/>
          <a:sy n="79" d="100"/>
        </p:scale>
        <p:origin x="-2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743" y="1145570"/>
            <a:ext cx="5110336" cy="1829761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ПРЕЗЕНТАЦИЯ НЕПОСРЕДСТВЕННО-ОБРАЗОВАТЕЛЬНОЙ ДЕЯТЕЛЬНОСТИ ПО ФОРМИРОВАНИЮ ЭЛЕМЕНТАРНЫХ МАТЕМАТИЧЕСКИХ ПРЕДСТАВЛЕНИЙ ДЛЯ СТАРШЕЙ ГРУППЫ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064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B050"/>
                </a:solidFill>
              </a:rPr>
              <a:t>МБДОУ </a:t>
            </a:r>
            <a:r>
              <a:rPr lang="ru-RU" sz="1800" b="1" dirty="0" err="1" smtClean="0">
                <a:solidFill>
                  <a:srgbClr val="00B050"/>
                </a:solidFill>
              </a:rPr>
              <a:t>д</a:t>
            </a:r>
            <a:r>
              <a:rPr lang="ru-RU" sz="1800" b="1" dirty="0" smtClean="0">
                <a:solidFill>
                  <a:srgbClr val="00B050"/>
                </a:solidFill>
              </a:rPr>
              <a:t>/с №20</a:t>
            </a:r>
            <a:endParaRPr lang="ru-RU" sz="1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301208"/>
            <a:ext cx="331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Подготовила воспитатель </a:t>
            </a:r>
            <a:r>
              <a:rPr lang="ru-RU" b="1" dirty="0" err="1" smtClean="0">
                <a:solidFill>
                  <a:srgbClr val="002060"/>
                </a:solidFill>
              </a:rPr>
              <a:t>Михайлюк</a:t>
            </a:r>
            <a:r>
              <a:rPr lang="ru-RU" b="1" dirty="0" smtClean="0">
                <a:solidFill>
                  <a:srgbClr val="002060"/>
                </a:solidFill>
              </a:rPr>
              <a:t> Н.В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6215082"/>
            <a:ext cx="178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Г.Тимашевск</a:t>
            </a:r>
            <a:endParaRPr lang="ru-RU" dirty="0" smtClean="0"/>
          </a:p>
          <a:p>
            <a:pPr algn="ctr"/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94520" y="2607144"/>
            <a:ext cx="504056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«ИГРАЕМ С МАШЕЙ И МЕДВЕДЕМ»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252" y="2571973"/>
            <a:ext cx="2880320" cy="2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55792"/>
            <a:ext cx="1296144" cy="178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546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5757614" cy="39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87599"/>
            <a:ext cx="1872208" cy="258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808312" cy="549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953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187166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2805113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6005"/>
            <a:ext cx="870748" cy="57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147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289548" cy="32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5508104" y="2924944"/>
            <a:ext cx="2952328" cy="295232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05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60648"/>
            <a:ext cx="504056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772816"/>
            <a:ext cx="2088232" cy="42484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66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477</TotalTime>
  <Words>28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НЕПОСРЕДСТВЕННО-ОБРАЗОВАТЕЛЬНОЙ ДЕЯТЕЛЬНОСТИ ПО ФОРМИРОВАНИЮ ЭЛЕМЕНТАРНЫХ МАТЕМАТИЧЕСКИХ ПРЕДСТАВЛЕНИЙ ДЛЯ СТАРШЕЙ ГРУППЫ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дом</cp:lastModifiedBy>
  <cp:revision>77</cp:revision>
  <dcterms:created xsi:type="dcterms:W3CDTF">2014-11-25T06:35:28Z</dcterms:created>
  <dcterms:modified xsi:type="dcterms:W3CDTF">2017-05-26T17:41:28Z</dcterms:modified>
</cp:coreProperties>
</file>