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302" r:id="rId4"/>
    <p:sldId id="301" r:id="rId5"/>
    <p:sldId id="298" r:id="rId6"/>
    <p:sldId id="323" r:id="rId7"/>
    <p:sldId id="297" r:id="rId8"/>
    <p:sldId id="295" r:id="rId9"/>
    <p:sldId id="304" r:id="rId10"/>
    <p:sldId id="294" r:id="rId11"/>
    <p:sldId id="292" r:id="rId12"/>
    <p:sldId id="324" r:id="rId13"/>
    <p:sldId id="289" r:id="rId14"/>
    <p:sldId id="306" r:id="rId15"/>
    <p:sldId id="326" r:id="rId16"/>
    <p:sldId id="325" r:id="rId17"/>
    <p:sldId id="307" r:id="rId18"/>
    <p:sldId id="311" r:id="rId19"/>
    <p:sldId id="313" r:id="rId20"/>
    <p:sldId id="316" r:id="rId21"/>
    <p:sldId id="322" r:id="rId22"/>
    <p:sldId id="321" r:id="rId23"/>
    <p:sldId id="319" r:id="rId24"/>
    <p:sldId id="318" r:id="rId25"/>
    <p:sldId id="327" r:id="rId26"/>
    <p:sldId id="328" r:id="rId27"/>
    <p:sldId id="32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00"/>
    <a:srgbClr val="3312FA"/>
    <a:srgbClr val="FFFF00"/>
    <a:srgbClr val="391AF2"/>
    <a:srgbClr val="008E40"/>
    <a:srgbClr val="006600"/>
    <a:srgbClr val="002A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73" autoAdjust="0"/>
    <p:restoredTop sz="92446" autoAdjust="0"/>
  </p:normalViewPr>
  <p:slideViewPr>
    <p:cSldViewPr>
      <p:cViewPr>
        <p:scale>
          <a:sx n="66" d="100"/>
          <a:sy n="66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8548BF-26EF-4E36-8319-F1CAC724F5E5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93D66F-CA71-42E0-88B0-5EB16FB2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26C2-5276-4EB7-A722-823C0E91880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1A28-F854-401E-A058-664941DF4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5DC8-17F6-47D7-9E93-7C8619F0D951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A3EA-DF0F-4ECF-B1D8-B97EB1DEE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5D60-459B-4321-ACC3-8CCEB8222F96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26A5-5C81-4D5E-85D0-04121482C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51D5-6C39-44E6-B318-755942396DF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F1E3-0B1E-465F-99CE-D20B093A4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8243-CFF7-4B0C-A7FF-D2885095895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5050-170C-45D8-897A-B7BB940C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EAB0-E120-4B64-8C72-49ECACC17BB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CFA4-46E5-4580-90AE-8C31F014A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96DD-F7EF-42C5-BC24-361F999D296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7687-810D-4DEC-BF86-82D51C56B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5F86-95C2-44FC-A548-830AE7A53E3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1DC4-106A-4525-96F7-D32847B78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117B-9DCC-4AAB-8732-E5B63D1EF5E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BF77-8A39-40B4-AF1A-9C055AC0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50F8-F79F-48A1-861C-FC259088443B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5F9D-90A3-4428-9823-D65434AF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7676-3152-4374-B88F-608512306A96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B8FA-C4A4-4792-8074-4C5FB3DA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2332A-55A6-49F3-A752-69BB9F54D89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DC027-EA06-4F49-A57B-2A228908F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ndAc>
      <p:stSnd>
        <p:snd r:embed="rId13" name="drumroll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4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63.jpeg"/><Relationship Id="rId5" Type="http://schemas.openxmlformats.org/officeDocument/2006/relationships/image" Target="../media/image42.jpe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9.png"/><Relationship Id="rId7" Type="http://schemas.openxmlformats.org/officeDocument/2006/relationships/image" Target="../media/image50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gif"/><Relationship Id="rId3" Type="http://schemas.openxmlformats.org/officeDocument/2006/relationships/image" Target="../media/image72.gif"/><Relationship Id="rId7" Type="http://schemas.openxmlformats.org/officeDocument/2006/relationships/image" Target="../media/image76.jpeg"/><Relationship Id="rId12" Type="http://schemas.openxmlformats.org/officeDocument/2006/relationships/image" Target="../media/image8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audio" Target="file:///C:\Users\&#1055;&#1086;&#1083;&#1100;&#1079;&#1086;&#1074;&#1072;&#1090;&#1077;&#1083;&#1100;\Desktop\&#1055;&#1088;&#1077;&#1079;&#1077;&#1085;&#1090;&#1072;&#1094;&#1080;&#1080;\&#1047;&#1074;&#1091;&#1082;&#1080;%20%20%5b&#1089;-%20&#1089;&#8217;%5d,%20%5b&#1079;-%20&#1079;&#8217;%5d.%20&#1041;&#1091;&#1082;&#1074;&#1099;%20&#1057;%20&#8211;%20&#1047;\minusovka_-_v_gostyah_u_skazki_(get-tune.net)(1).mp3" TargetMode="External"/><Relationship Id="rId6" Type="http://schemas.openxmlformats.org/officeDocument/2006/relationships/image" Target="../media/image75.png"/><Relationship Id="rId11" Type="http://schemas.openxmlformats.org/officeDocument/2006/relationships/image" Target="../media/image80.gif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73.gif"/><Relationship Id="rId9" Type="http://schemas.openxmlformats.org/officeDocument/2006/relationships/image" Target="../media/image78.gif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12" Type="http://schemas.openxmlformats.org/officeDocument/2006/relationships/image" Target="../media/image112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Relationship Id="rId1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uga-detki.ru/content/images/4cd680689e40.png" TargetMode="External"/><Relationship Id="rId13" Type="http://schemas.openxmlformats.org/officeDocument/2006/relationships/hyperlink" Target="http://img-fotki.yandex.ru/get/4701/lulu0501.31/0_5848f_20b95284_L.png" TargetMode="External"/><Relationship Id="rId18" Type="http://schemas.openxmlformats.org/officeDocument/2006/relationships/hyperlink" Target="http://img-fotki.yandex.ru/get/4414/28257045.682/0_72b75_b59064d5_L.jpg" TargetMode="External"/><Relationship Id="rId3" Type="http://schemas.openxmlformats.org/officeDocument/2006/relationships/hyperlink" Target="http://i051.radikal.ru/0907/d4/d15d6ea9d2d6.jpg" TargetMode="External"/><Relationship Id="rId7" Type="http://schemas.openxmlformats.org/officeDocument/2006/relationships/hyperlink" Target="http://img-fotki.yandex.ru/get/4518/28257045.682/0_72b7c_f92daf72_L.jpg" TargetMode="External"/><Relationship Id="rId12" Type="http://schemas.openxmlformats.org/officeDocument/2006/relationships/hyperlink" Target="http://www.pslan.com/torrents/images/299961.JPG" TargetMode="External"/><Relationship Id="rId17" Type="http://schemas.openxmlformats.org/officeDocument/2006/relationships/hyperlink" Target="http://img-fotki.yandex.ru/get/4813/28257045.682/0_72b6b_da2386d2_L.jpg" TargetMode="External"/><Relationship Id="rId2" Type="http://schemas.openxmlformats.org/officeDocument/2006/relationships/hyperlink" Target="http://www.nadyozhino-school.ru/uploads/posts/2012-07/1341775808_sun2.jpg" TargetMode="External"/><Relationship Id="rId16" Type="http://schemas.openxmlformats.org/officeDocument/2006/relationships/hyperlink" Target="http://img0.liveinternet.ru/images/attach/c/2/69/703/69703461_15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002/lulu0501.30/0_5847a_1b5a8ba7_L.png" TargetMode="External"/><Relationship Id="rId11" Type="http://schemas.openxmlformats.org/officeDocument/2006/relationships/hyperlink" Target="http://img-fotki.yandex.ru/get/6001/lulu0501.30/0_5847e_a668a8da_L.png" TargetMode="External"/><Relationship Id="rId5" Type="http://schemas.openxmlformats.org/officeDocument/2006/relationships/hyperlink" Target="http://www.ufachildren.ru/images/popsochinenie/b362fced9cc272164e4092cf0ff.jpg" TargetMode="External"/><Relationship Id="rId15" Type="http://schemas.openxmlformats.org/officeDocument/2006/relationships/hyperlink" Target="http://img0.liveinternet.ru/images/attach/c/2/69/703/69703364_07.png" TargetMode="External"/><Relationship Id="rId10" Type="http://schemas.openxmlformats.org/officeDocument/2006/relationships/hyperlink" Target="http://cs11241.vk.me/g36376342/a_129f46fb.jpg" TargetMode="External"/><Relationship Id="rId4" Type="http://schemas.openxmlformats.org/officeDocument/2006/relationships/hyperlink" Target="http://www.stihi.ru/photos/lenakater69.jpg" TargetMode="External"/><Relationship Id="rId9" Type="http://schemas.openxmlformats.org/officeDocument/2006/relationships/hyperlink" Target="http://aleksandrova-el.ucoz.ru/69614653_05.png" TargetMode="External"/><Relationship Id="rId14" Type="http://schemas.openxmlformats.org/officeDocument/2006/relationships/hyperlink" Target="http://img-fotki.yandex.ru/get/5406/lulu0501.31/0_58499_2dbaddb0_L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zoom.ru/big2/29/223931-Dayane.jpg" TargetMode="External"/><Relationship Id="rId13" Type="http://schemas.openxmlformats.org/officeDocument/2006/relationships/hyperlink" Target="http://static.mebelrama.ru/p/5184-84681-1-zoom.jpg" TargetMode="External"/><Relationship Id="rId3" Type="http://schemas.openxmlformats.org/officeDocument/2006/relationships/hyperlink" Target="http://fishermenfrompinsk.narod.ru/azbyka.files/2.gif" TargetMode="External"/><Relationship Id="rId7" Type="http://schemas.openxmlformats.org/officeDocument/2006/relationships/hyperlink" Target="http://storage.pressfoto.ru/2010.05/16668422884032f7e9ed881cedb4dedec0bffafe51_b.jpg" TargetMode="External"/><Relationship Id="rId12" Type="http://schemas.openxmlformats.org/officeDocument/2006/relationships/hyperlink" Target="http://bse.sci-lib.com/pictures/12/16/278348941.jpg" TargetMode="External"/><Relationship Id="rId17" Type="http://schemas.openxmlformats.org/officeDocument/2006/relationships/hyperlink" Target="http://cs301301.vk.me/v301301632/45/O78FRGq4Idw.jpg" TargetMode="External"/><Relationship Id="rId2" Type="http://schemas.openxmlformats.org/officeDocument/2006/relationships/hyperlink" Target="https://encrypted-tbn3.gstatic.com/images?q=tbn:ANd9GcRV3TmQMqYmd294LrB1o11z16r6rMQ66-UzCxgp-1tic29eyYHo" TargetMode="External"/><Relationship Id="rId16" Type="http://schemas.openxmlformats.org/officeDocument/2006/relationships/hyperlink" Target="http://moesolnyshko.com/wp-content/uploads/2011/01/zayats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lindustry.ru/images/barsuk.jpg" TargetMode="External"/><Relationship Id="rId11" Type="http://schemas.openxmlformats.org/officeDocument/2006/relationships/hyperlink" Target="http://lib.rus.ec/i/43/165143/i_003.png" TargetMode="External"/><Relationship Id="rId5" Type="http://schemas.openxmlformats.org/officeDocument/2006/relationships/hyperlink" Target="http://www.coti-deco.fr/fpdb/Image/accessoires/Armes/Sabre_pirate.jpg" TargetMode="External"/><Relationship Id="rId15" Type="http://schemas.openxmlformats.org/officeDocument/2006/relationships/hyperlink" Target="http://www.prosouvenir.ru/data/home/LR_80_paraplu.jpg" TargetMode="External"/><Relationship Id="rId10" Type="http://schemas.openxmlformats.org/officeDocument/2006/relationships/hyperlink" Target="http://rn-pip.ru/wp-content/uploads/2013/01/%D0%A1%D0%B5%D0%BD%D0%BE.jpg" TargetMode="External"/><Relationship Id="rId4" Type="http://schemas.openxmlformats.org/officeDocument/2006/relationships/hyperlink" Target="http://www.razumniki.ru/images/articles/obuchenie_detey/samolet_tu134.jpg" TargetMode="External"/><Relationship Id="rId9" Type="http://schemas.openxmlformats.org/officeDocument/2006/relationships/hyperlink" Target="http://ikea-market.com.ua/uploads/product/big/sito-nerzhaveusch-stal-idealisk-3037-1.jpg" TargetMode="External"/><Relationship Id="rId14" Type="http://schemas.openxmlformats.org/officeDocument/2006/relationships/hyperlink" Target="http://chelindustry.ru/images/Los_1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p.c-ij.com/en/contents/3157/03381/images/elephant_thl.jpg" TargetMode="External"/><Relationship Id="rId13" Type="http://schemas.openxmlformats.org/officeDocument/2006/relationships/hyperlink" Target="http://stroyremonti.ru/wp-content/uploads/2012/03/rozetka_s_zazemleniem.jpg" TargetMode="External"/><Relationship Id="rId3" Type="http://schemas.openxmlformats.org/officeDocument/2006/relationships/hyperlink" Target="http://static.colnyshko.ru/big/6f977fb4d021ae5766453e2c6dd1be6f.jpg" TargetMode="External"/><Relationship Id="rId7" Type="http://schemas.openxmlformats.org/officeDocument/2006/relationships/hyperlink" Target="http://www.market.ru/pr_img/20081112171431_biskvit3b.jpg" TargetMode="External"/><Relationship Id="rId12" Type="http://schemas.openxmlformats.org/officeDocument/2006/relationships/hyperlink" Target="http://www.abc-color.com/image/coloring/animals/001/goat/goat-picture-color.png" TargetMode="External"/><Relationship Id="rId2" Type="http://schemas.openxmlformats.org/officeDocument/2006/relationships/hyperlink" Target="http://pankreatit.saharniy-diabet.com/userfiles/zefir-pankreatit.jpg" TargetMode="External"/><Relationship Id="rId16" Type="http://schemas.openxmlformats.org/officeDocument/2006/relationships/hyperlink" Target="http://bm.img.com.ua/berlin/storage/afisha/orig/b/3d/a25a0f8f27014512b94dbb04a49243d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alubka-monolit.ru/pics/articles/zabor.jpg" TargetMode="External"/><Relationship Id="rId11" Type="http://schemas.openxmlformats.org/officeDocument/2006/relationships/hyperlink" Target="http://www.vesta-pkf.ru/userfiles/image/catalog/big/%D0%A1%D0%B0%D0%BF%D0%BE%D0%B3%D0%B8%20%D0%BC%D1%83%D0%B6%D1%81%D0%BA%D0%B8%D0%B5%20%D0%9F%D0%92%D0%A5%20.jpg" TargetMode="External"/><Relationship Id="rId5" Type="http://schemas.openxmlformats.org/officeDocument/2006/relationships/hyperlink" Target="http://donbass.ua/multimedia/images/content/2011/07/13/osa.jpg" TargetMode="External"/><Relationship Id="rId15" Type="http://schemas.openxmlformats.org/officeDocument/2006/relationships/hyperlink" Target="http://www.adf-safetytools.com/image/109_brosse_main.jpg" TargetMode="External"/><Relationship Id="rId10" Type="http://schemas.openxmlformats.org/officeDocument/2006/relationships/hyperlink" Target="http://s004.radikal.ru/i208/1010/35/ba6d123e8a91.png" TargetMode="External"/><Relationship Id="rId4" Type="http://schemas.openxmlformats.org/officeDocument/2006/relationships/hyperlink" Target="http://world.lib.ru/img/h/habib_s/rozawzoshedshajaizpodsnega/rose_red_600.jpg" TargetMode="External"/><Relationship Id="rId9" Type="http://schemas.openxmlformats.org/officeDocument/2006/relationships/hyperlink" Target="http://spicami.ru/wp-content/uploads/2010/01/119.jpg" TargetMode="External"/><Relationship Id="rId14" Type="http://schemas.openxmlformats.org/officeDocument/2006/relationships/hyperlink" Target="http://www.samarafishing.ru/img/f13_1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etartworld.com/wp-content/uploads/2010/07/1242288295_derevo-3.jpg" TargetMode="External"/><Relationship Id="rId13" Type="http://schemas.openxmlformats.org/officeDocument/2006/relationships/hyperlink" Target="http://vseprosto.com/cms_content/uploads/vseprosto_com/serdechki/28334.gif" TargetMode="External"/><Relationship Id="rId3" Type="http://schemas.openxmlformats.org/officeDocument/2006/relationships/hyperlink" Target="http://www.stihi.ru/pics/2009/10/10/3321.jpg" TargetMode="External"/><Relationship Id="rId7" Type="http://schemas.openxmlformats.org/officeDocument/2006/relationships/hyperlink" Target="http://best-gif.narod.ru/images/1059.gif" TargetMode="External"/><Relationship Id="rId12" Type="http://schemas.openxmlformats.org/officeDocument/2006/relationships/hyperlink" Target="https://st.free-lance.ru/users/midoritai/upload/f_4b02936284dc5.jpg" TargetMode="External"/><Relationship Id="rId17" Type="http://schemas.openxmlformats.org/officeDocument/2006/relationships/hyperlink" Target="http://photoshoplessons.ru/uploads/pics3/1049562857/1.gif" TargetMode="External"/><Relationship Id="rId2" Type="http://schemas.openxmlformats.org/officeDocument/2006/relationships/hyperlink" Target="http://img-fotki.yandex.ru/get/6/dtma.a/0_4f31_877690ff_XL.jpg" TargetMode="External"/><Relationship Id="rId16" Type="http://schemas.openxmlformats.org/officeDocument/2006/relationships/hyperlink" Target="https://encrypted-tbn3.gstatic.com/images?q=tbn:ANd9GcTAepa0msKoite5q4W88i-Sw_TWOdEokzCTzlQi97QDTtsBj50_K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papers.ru/wallpapers/animals/Wolfs/3423/1600x1200_%D0%97%D0%BB%D0%BE%D0%B9-%D0%B2%D0%BE%D0%BB%D0%BA.jpg" TargetMode="External"/><Relationship Id="rId11" Type="http://schemas.openxmlformats.org/officeDocument/2006/relationships/hyperlink" Target="http://mirgif.com/animacija/bozhija-korovka.gif" TargetMode="External"/><Relationship Id="rId5" Type="http://schemas.openxmlformats.org/officeDocument/2006/relationships/hyperlink" Target="http://portpool.ru/content/icons/chines_icons/layers_bud.png" TargetMode="External"/><Relationship Id="rId15" Type="http://schemas.openxmlformats.org/officeDocument/2006/relationships/hyperlink" Target="http://cloud.tambov.ru/cloud.png" TargetMode="External"/><Relationship Id="rId10" Type="http://schemas.openxmlformats.org/officeDocument/2006/relationships/hyperlink" Target="http://i073.radikal.ru/1005/8b/177cf6bda4f8t.jpg" TargetMode="External"/><Relationship Id="rId4" Type="http://schemas.openxmlformats.org/officeDocument/2006/relationships/hyperlink" Target="http://hv-life.ru/Media/files/images/files_3/holodilnik.jpg" TargetMode="External"/><Relationship Id="rId9" Type="http://schemas.openxmlformats.org/officeDocument/2006/relationships/hyperlink" Target="http://demiart.ru/forum/uploads11/post-1624130-1350838418.png" TargetMode="External"/><Relationship Id="rId14" Type="http://schemas.openxmlformats.org/officeDocument/2006/relationships/hyperlink" Target="http://muzotkrytka.narod.ru/animashki/valentinov_den/19.gi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1.endata.cx/data/games/32971/%D0%B6%D0%B8%D0%B2%D0%BE%D1%82%D0%BD%D0%BE%D0%B532%D0%BE%D0%B4%D0%BD%D0%B0%25D%BA%D0%BE.jpg" TargetMode="External"/><Relationship Id="rId13" Type="http://schemas.openxmlformats.org/officeDocument/2006/relationships/hyperlink" Target="http://fs202.jpe.ru/7b6e/1660269_284bb955.jpg" TargetMode="External"/><Relationship Id="rId3" Type="http://schemas.openxmlformats.org/officeDocument/2006/relationships/hyperlink" Target="https://encrypted-tbn3.gstatic.com/images?q=tbn:ANd9GcRGOfRMSkmvBZW75tBZduKpHgyOnYNdKqLcR7-3rqNP5xem-7Av" TargetMode="External"/><Relationship Id="rId7" Type="http://schemas.openxmlformats.org/officeDocument/2006/relationships/hyperlink" Target="http://www.tekhnotorg.ru/userfiles/rollrasen.jpg" TargetMode="External"/><Relationship Id="rId12" Type="http://schemas.openxmlformats.org/officeDocument/2006/relationships/hyperlink" Target="http://s.felomena.com/wp-content/images/sonnik/bukva/l/lepestok.jpg" TargetMode="External"/><Relationship Id="rId2" Type="http://schemas.openxmlformats.org/officeDocument/2006/relationships/hyperlink" Target="http://cliparthouse.ru/wp-content/uploads/stationery/41-stationery-hat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mastak.files.wordpress.com/2010/09/d0b3d0b0d0b7d0b5d182d0b032all.jpg" TargetMode="External"/><Relationship Id="rId11" Type="http://schemas.openxmlformats.org/officeDocument/2006/relationships/hyperlink" Target="http://d1.endata.cx/data/games/31064/320.JPG" TargetMode="External"/><Relationship Id="rId5" Type="http://schemas.openxmlformats.org/officeDocument/2006/relationships/hyperlink" Target="http://www.uz.all.biz/img/uz/catalog/19705.jpeg" TargetMode="External"/><Relationship Id="rId10" Type="http://schemas.openxmlformats.org/officeDocument/2006/relationships/hyperlink" Target="http://demiart.ru/forum/uploads/post-2491-1163337562.jpg" TargetMode="External"/><Relationship Id="rId4" Type="http://schemas.openxmlformats.org/officeDocument/2006/relationships/hyperlink" Target="http://www.marttoys.ru/upload/iblock/666/111489.jpg" TargetMode="External"/><Relationship Id="rId9" Type="http://schemas.openxmlformats.org/officeDocument/2006/relationships/hyperlink" Target="http://i1.imgbb.ru/img6/1/6/0/1601739d55abe6d6c455d1f0c9c7982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pn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42.jpeg"/><Relationship Id="rId5" Type="http://schemas.openxmlformats.org/officeDocument/2006/relationships/image" Target="../media/image35.jpeg"/><Relationship Id="rId10" Type="http://schemas.openxmlformats.org/officeDocument/2006/relationships/image" Target="../media/image5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1785937"/>
          </a:xfrm>
          <a:solidFill>
            <a:srgbClr val="00FFFF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Тема. Звуки  [с- с’], [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’]. 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Буквы С – З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9" y="3068639"/>
            <a:ext cx="4002114" cy="2503502"/>
          </a:xfrm>
          <a:solidFill>
            <a:srgbClr val="00FFFF"/>
          </a:solidFill>
          <a:ln w="28575">
            <a:solidFill>
              <a:srgbClr val="00B0F0"/>
            </a:solidFill>
          </a:ln>
        </p:spPr>
        <p:txBody>
          <a:bodyPr rtlCol="0"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Шумская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Татьяна Ивановна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 20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г.Тимашевска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/>
          </a:p>
        </p:txBody>
      </p:sp>
      <p:pic>
        <p:nvPicPr>
          <p:cNvPr id="1026" name="Picture 2" descr="C:\Users\Пользователь\Desktop\в ОКИ\img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1643074" cy="243888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data:image/jpeg;base64,/9j/4AAQSkZJRgABAQAAAQABAAD/2wCEAAkGBhAPEA8PDxAQDxAQEBAPDxAQERAQEBARGBAVFRgQFBQXHCYeFxklGRQVHzEgIycpLCwsFR4yODAtNSYrLCwBCQoKDgwOGg8PGiwlHyQsLCkqKi01LCksLiksKSwsKiosKisuLCksLDU0LCksLC4sLC8sLCkpLSkwLC0sLCkpLP/AABEIANcA6wMBIgACEQEDEQH/xAAbAAEAAgMBAQAAAAAAAAAAAAAAAwUEBgcCAf/EAEQQAAICAQEEBgYHBgUDBQEAAAECAAMEEQUSITEGE0FRYXEiMkJSgZEUM2JygqGxB1OSorLBI0Njc8Ilk9Ekg6PS4RX/xAAbAQEAAgMBAQAAAAAAAAAAAAAAAwQBAgUGB//EADMRAAIBAgIHBgYCAwEAAAAAAAABAgMRBCEFEjFBUXHwYZGhscHhEyIyQoHRI/EUQ1IV/9oADAMBAAIRAxEAPwDuMREAREQBERAEREAREQBERAEREAREQBERAEREAREQBERAEREAREQBERAEREARIrspE9d1X7xAlff0lx05Mzn7Kn9ToJBUxFKl9ckvySQpTn9KbLWJrN/TA/5dQ83b+w/8yvv6R5D+2EHcigfmdTOfU0xhobG3yX7sW4aPrS22XXYbtrMW7alCetdWvgXXX5TRLr3f13d/vMT+shFQlGenf+Yd7LcdGL7pdxuz9KMQf5oPkrn9BIj0wxP3jf8Abs/8TURUJ8ekSv8A+7Vv9K8f2TLR1De34fo3WnpNiPyvQfe1T+oCWFOSjjVHVx3qwYflOZtjCeUrKHeUlSO1SQfmJZhpt/dFdd5rLRdN/RJ/nP8AR1KJouD0ryKuD6XL9vg38Q/vrLROnNftVWDyKt+uk6VPSeHms3bmUZ6OrxeSvyNmia8vTfHPs3fwp/8AaSHphR7tvyUf8pM8dh196If8Ov8A8svYmHs7ateQCUJBHNW4MPHymZLNOpGpHWg7oryi4O0lmIiJuaiIiAIiIAiIgCIiAIiIAkeRQLEZG3t11KndZkbQjTgykFT4g6ySIBxvpT0fxsfaF1NdS7hoovAbedlZmsRvSYk8erB58yZgriqvqmxPuW2r+QbSZ3SDPF+dm2jiotGOh+zSu4dPDrOsmCXnm8ZJutKzyPZ6Ow8XhoOaV/fI9q1o9XIvHmyP/Wpkq5+SvK2t/wDcq4/NGH6TG354fKVSAT6R5KAWc+SjiflKmprbk/wi3PD0oq7y/NiyTbd49amt/Gu0qfk6/wB5MnSFfbpvTx3BYPnWT+krqqb39WrdHvXME/lGrfMCZSbHc/WXsPCpFQfNt4/pIJ06K+qy5N+6KclD7W33W8beZnVbexm4dcinucms/J9JnJYGGqkMO8EEfMSpGxKPaU2/7rvaPkx0/KfX2PRzFaofeq1qb5oRK0oUftb8H+iNRqb7FrGkpMijJrAOPez6c67wtm8O5X4MD5n4iQHpLcg1OOcg7wRkxw4uQ6E+nU/qjhz3tO4mFhZSV4NPw87GHPVdpI2EpPBxtZiYW26rCFO9TYR9VcNx/IdjfhJlojgSvNTp5NG6lwPlOyhzJmQ2Ammk8/Sp4bIMqP4sne5G3Nvae61aohq3IK8jNn2T0hW3RLNEs+St5dx8JqnWzw06WCx1bCyyzW9dbyGth41laW3iZ3RnOfae0snOVm+h4YbCxACQttjaNbcRrxGm6B4Edom8TSNg7bXDUU9Uop3mYCtQpUsxZjoOB1JJ+M3DDzq7l3qnDjt05jwI5g+c9nhcZSxEbxefDecTEYepSeay3MniIl0qCIiAIiIAiIgCIiAJTdLdt/Q8S21dOtI6ugH2rm4L8BxY+CmWeXl10o1lrpXWo1Z3YKqjvJPATkPSDpBbtS7rKV0xq95MZn9FSNdGuI5szacBw0A011JkFesqUHJlnC0PjVFF7N/IqakCKF1J0HEnmT2sfEnU/GfKnazhUps+0OFY83PD5anwmfTsZOdpNx7mGlY8kHA/i1lkvDh2DkO6eWnXitmb8P35HtPiytqwVl4/peJW07FY8bbPwVaqPi59I/DdljjYldQ0rRU156DifM8z8Z71n3WVJ1JzybIdW7u82SAz7rIwZ91kNhY9axrPOs+axYWPWsxcrDWzRtSli+rYvB18O4jwOok+s+azaLcXdBxTVmV1to06rLRCpOi2af4THs11+rbz4dx7JKld1P1L9Yg/ybmJI8Et4keTajymU6ggggEEaEEagjuIlM+YKH6ugm8a6NjrqzVDvV+SD7LHy05S1C9RWS/G726zRDNKP1d+/wB+smXOFtmqxuqJNdw51WaB/Nexh4gmWIE03KV8ob4WtSgKtWRv2kc9xt4AK3aOB0PI6EzPwM+2tVKMcmrQejYQLh36PyJ+y3zmlXCK14vPeu3ns5X7yOLk911ufZy8/I2WJjYG06r9dwkMvrVsN2xPNT+vLxmXpObKLi7SRsmmROkjrL1sHrZkYdqnQ+XiPCT6T5pNoVHF3RtfKxc4HTRl9HITe+2mgPxXkfhp5TYcHbVF/CuwFvdPov8AwnjNBsrkI1UggkEHUEcCD3idvD6XqwynmvHvKVXR9KpnHJ+HcdSiUvRvbf0hSln1qDiffX3vPvl1PUUa0a0FOGxnn6tKVKThLaIiJKRiIiAIiIBFfjJYALEVwGDAOoYBhyYa8j4zXNt9AMe8tbjn6HkHiXqUdXYf9Wr1X8+DeM2iJrKKkrSV0bRk4u8XZnIsui7GtFGUgrsOvVuuppvA7a2Pb3oeI8RxjWdR2rsmnKqam9A6N2ciCOTqRxVgeII4icz2zsi3Z9i13E2U2Nu4+TppvHsqt04LZ3Hk3ZodRPP43R2p89LZvXA9DgtI/E/jq7dz4+5GDPusi3p9DTjWOzYlBnrekQafdZrY1sSaxrI96fdYsLHrWY2ZtBKtAdWZtdytAWsf7qj9eUxcvaLs5oxgHu9tj9XQO9z2nuWZOz9lLTqxJstf6y1/Xbw+yvgJLqKC1p/hb/ZefiQOo5PVh+Xu935eBRZVGfltoR9EoPMbw3yPHTiT4cBLHHx7KFCIlLIo4bhaonxIIYE+OstWkLSZ4hySjZJcF1fxFPDqL1rtvj1l4FXkuCQzV3VOBoLFUPoO47hO8vgR8pXnbSUuS5Gj+vuakFtPrAp4qTyKnwIJ4zYGmrdLt53orVSzHeI07SSBu/lLWF1as9SSy8iPF61Gm6kHmrbtr2bv0e8HIrussyGZt8tuUKhbrURfaAXiCflz75fbO6R2qzJfWzqoUhwF64KddC6Lwb1T6vHwmv7M2TZVvqthFgILoG3VZSPRZTofEcVPEGZFNri5gbNxilY0uRfS0Z+AZCAf/wB8JLXpU6ja2pLLbls2W6ZBSUtWPxE023e1s3ntbfHdu2G9Y2Wlqh62Dqe1Trx7j3Hwkuk0wV5CN1lYRbO1q3I3/B63GjfE69xEudn9IeS5Vf0dydAxINLnwYE7pPc3zM4dXBuOcHdcN/dv6yRK7xdpL82duurl1uSG2qZKmHWUVKzMqVmY+Bmmi2u0ey3pDvU8CPlOko4IBB1BAIPeO+czsqm49E8/rKerY+lV6PmnZ8uXwE9PobEpSdJ781z68jn6Tpa0VUW7J8uvMvIiJ6Y4IiIgCIiAIiIAmPtDZ9WRU9NyCyuwbro3Ij+x7QRxBEyIgHI9s7Ht2daKbSbKLDpi5B5t29RaeywDkfaA79RIQZ1fauy6sql6L0D12DRgfyYHsIOhBHIicpz9mW4VxxbyX1BbHvPDr6x391i8Aw8jyM4GPwWr/LTWW9ep6PR2O1/4qjz3Pj2AGfdZ41n3WcWx27HvWYTW2ZDNVjndVTu3ZHMIe2uv3n8eQ854qD5jFKiUoU7tt683PbVUf1bs7Jf0YqVotdahEUaKo5ATM5Kjt+rhw59vZ38ClOp8TKOzjx5fvu4mPh4FdCCutd0cz2sx7WY9p8ZIwkxEiYSrrOTuzeKSVkQsJEwk7CROJLFkyZi3OFBY8AAST4Sl2MDc9mU3JiUpHdWDxb4kafDxkvSB2tavErOjWnWxh7FY4k/L89JZpSqKqqNFUBVA7ABoBL6fw6fbLy9zRfyVb7o+ft6mHm1kaWqNWr1Onvp7SflqPECYHRpmvS6y3/E33CaMBpuqCdNOWnpy2yR6D/cb+kzH6LY27i1fb3nPxPD8gJuppUJcbpLxfoaVYv8AyI8LNtbr5L1JhgMn1L7o/dvq9fkPaX4HTwnr6Yo9G9Oq14ato1LeG/y+DaSwCT1ua8D28xKjq3+rPz65kjjb6Xbs3dcjFoW2jQ45D18+osJ3dP8ASfmnlxXylts3bNWRvKp3bE4WVPoLEPiO0eI1Eqv/AOZucaGNJ9zTepP4Dy/CRNYuR6M7XIG4uQwK2VsRuNwAsR+YIPMHsbjrNo4aGJ1s/mSuuL5rf5nPrydKzSsm7Ph7eR0hq5NsfNNNu8PIjvHaJQ1bYsp9HK9JOQyVGgH+8g9X7w4eUzhb6asDqDxBHEEd4M50YVKL1k+1NdnWwk1ddOEjpGPkLYoZTqD+XgfGSzUtk7SNTceKN6w/5Dxm2KwIBHEEag94nstG4+OMp3eUltXryPOYig6Mrbtx9iInTKwiIgCIiAIiIAlT0n6PpnY7UsdxwRZRaBqarR6rjvHEgjtBIltEw1fJmU7Zo4xUX9JLF3La3aq1PdsXmB3g8CD2giQ1Y7ZhKKSuMCRbaOBtI51Vnu7C3wE2zpp0QycnLa3GqXqjVWMgG4VNksCwC1kA7pC6Bi27qN0A8NZXfTFo3ar6rMI8ERbkCVHTkqWrrW3kGnl8ZhqmHblTi2tz229/7PR08eq8FCTs9/b17GRTQqKqIoVVAVVA0AA7BPpEk0nkieevd3ZbWRERI2EnIkbCbpm6ZAwmNl3LWjO3BVBJmYwmt7dJyb68JNd363JI7Kx7PmdQPxeEuYeOvLPYs3yMzqasctuxczz0foZw+XZ6959Ae7SD6Pz5+W7LVhJzWAAANAOAA5Ad08FZJOr8STkTUoqEVErNsMRRbp6zLuL95yEH5tLWjHCKqDkihR5AaSuzE3rMav3resb7talv6t2XO7FWVoRXN+nozRu9RvhZevqiMLPQWews+gSq2ZueQJjbT2WmTWarBwPFWHrI3YwmYBPWkRm4tSi80RySkrPYVezLmNe7b9ZWTVb3FgB6XkykN+KQ3UPjBrcfiqhnbG9ltBqeqPsMe7ke7tk+UvV3q3ZchU/7icR8Shb+AScPLLlZ6y2PO27rbYRjrRs9qyuW2xNp1ZVFd9LbyOoI7CDp6rDsIm1bAzv8ljy4p/df7/Oc4xCuEwsqULRoFvrUcFUcrlHevb3r5CbXVfoVdT3MpHEd4PlKlOrLA4lVYfS/Len2+zOdXoucXCe3rM3eJDiZItRXHtD5HtHzk0+gwkpxUo7HmeeaadmIiJsYEREAREQBERAEjvoWxWR1V0YaMrAMrDuIPAySIBqed0BRdWwbTinn1JBtxW8OrJ1r/AR5Ga7mW3Yp3c6k0DXQXqesxX/9zQbh8HC/GdOnl0DAqwBBBBBGoI7iO2c/E6OoYjOSs+K2+5ao4qpS2PLgc658RxB4g94754YS92j0BQavgP8ARW4k0EF8Rz/t86z4oR5Ga3kZL0OKcyo41jHRCx3qLT/pXDgT9k6N4TzOK0XWw+a+aPFeqOzQxtOpk8mR7QylprexuSgnzPYJVdHMFlRr7Prck9Y2vNU9hPkdfxeE+7TH0vJTGHGqrS2/uPHhWfM8PLel2yyOT+FSUN8s3y3L17i1B689bcslz3/ogZZGyycieCshTLSZg4ib2TY3ZVWtY+8532/lWv5yy0mFsRdazZ++d7vwk6J/IqzPmaz+e3DLu2+JFB3V+OZ80jSfYkJsNJ9iIBgbbT/BLjnSy3DyU+kPihYfGRq8sbEDAqeTAqfIjQyhwLD1aBvWUbjfeUlD+amW6XzU7cH5/wBG1L62uK8v7RYq0l2RldUwxz9W2pxz7unFqPgNWXw1HsiYqtPl9W+u7qVPBlYc0YHVXHiDMSgpJxlsfVzNalrK62o3/ovn+k1J7fTTz7R8tD8DNknMtibWY7tmgW2lwtqjlvDnp9lgdR4NOlU3B1V14hgGHkRPQ6HrN03Rltj5deFjzOPpWmprY/M9xETtHOEREAREQBERAEREAREQBKPprtKnHwr3vRLVK7i1WKHWxz6qlTz7/gZeTRsn/qm1Fq54mzSLLPdsyNfRTx0I/kPvTDZtFcSr2V0Cy8fGS+srZdaosyMVwqEe6tVnYyroN1uBOvFZFRlLZvAaq6HdsrcFLK2911PEH9ezWdSlL0g6K05mj6mnIQaV5FenWKPdYHhYn2W4d2h4zlY3RkK/zRyl4PmXsPjpUspZo0oiYO13K0vu+s4FSffchB+ba/CZ2TXbj2CjKUJY2vVWLr1OQB21k8m70PEeI4zBzPSvx6+xd/Ib8I3F/mfX8M818GdGrq1FZrPuzO6qsalO8HtyM2qoIqovBVAUeQGgnqJ81lXaTIRPms+azJmx91jWedY1ixmx61mvt6N2Qn+pvjydA39W9L7WUe1Bu5AP7ykfNHI/SwS1htrXZ16mYZTj1u/olR5MrTERpOjSaUS5JH2y00uMhdSAN29RzarXXeA7SpJPkWHbOkdEs4PUU1B3PSUg6go3EEfHX5ic8Uyy6F7S+i5K0MdK7NRT4KT6VX4ToR9kn3ZPg6nw60Zfh8n+tvLkcbSFDWg7c/z77OfM6fERPWnlhERAEREAREQBERAEREAo+mW3/oWK9i8bX/wqFHFmsbgNB26c/l3z70P2B9CxUrbjc5NuQ3Petbnx7QOCjwWUmH/1PajXc8TZx3KvdsyTzbx3ef8ABN2mqzzN3krCIibGhibU2XTlVNTegsrbmDzB7GU81YHiCOInPMDoLtDrLnW6oqHbHqOVXb1zVV2OFY7mgOupO92gAzp0SKrRp1VaauSQqzpu8XY57Z0S2ko1Aw7fBbbqj8N5GEwrdnZ1f1mBdp30vRePkGDflOnxKUtF4aX225NlqOkK6337jkVm1qkbctLY7e7kI9B/+QAH4TKDgjUEEd4Oo+c6fdQrqVdVdTzVgGU+YM1/M/Z7s+wlko+jufbxXfHPnohCn4gylU0LH/XLvz/RbhpWX3x7jTyY1lxmfs9yU442YLB2V5dY1/7tWh+amUmbh5eNxycS1VHO2j/1NXmdwb6jzUTn1dGYinuvy6uX6WkKE99ufVj3rKjbw9LHb7VifNN7/hM/GzEtG9W6uvepB08D3GYW3x6FZ925PzDL/wApVoJxqpPtXgXrrJrivMxUaZCGYPXekiIrW2udK6qxvWOfAd3jyE3PYn7NLLQLNo2FFPH6Jjvpw7rbhxbyXQeJnUpYOdbNZLiZxmPpYfJ5vgvXgavbtWms7rWKG9wHef8AhXUzzlZW8gIryqyCHqtOLkbquOTa7vLsPgTOw7L2FjYi7mNRVSPsIAT5tzJ8SZnzoQ0XTWbbv+Pc8/V0tUnkoq359in6JbdGdh05GmjMCtq9q2Kd1h8xr5ES4mPjYKVNayag3WC1x2b+4qagdmoRfjMidRKysclu4iImTAiIgCIiAIiIAmu9ONttjY25T6WTksMfHUesXbhvDy1595EtNtbYqw6LMm4kJWNSFALMSQFRR2sSQB5zSuiO2qdsbSvy97RcJFrx8d9OsUuCGvYAkdjDUE8/ATDNo8Wbf0a2IuFjVY68So1sb37DxZ/ify0HZLSImTXaIiIAiIgCIiAIiIAiIgFJtjodh5ZLvV1d3ZkUnqrwfvr63k2o8Jz/AKYdF8zEpY6pl1b9W5aNKrUbrU3RanqkE6DeXv8AVE63IczDS5DXaodCVJU681YMOXiAfhIalCnUaclmianXqUvoZR9D+h1ez6946WZVgHX3kcSf3ae7WOwfEzYoiSpWyRE25O7EREyYEREAREQBERAE5p00/aPZXZdXiMK6sQEX37qsbcghlTHrBGmgYEk91bdg49B2rkmqi+xeddVjjzVCR+k5R0C2VXkZuKtg31oxrNoaHiLMh7+pV2791U1HiZq+BlHUej2dbfi4919ZptsqR7KyCCrEceB4jv0PEaywiVfSXbqYOLdkvodxfQX37DwVPidPhrNjBzn9rO3Dk5NOy6nCqrCzIb2VbdJ1bwSvec+Y7ptf7N+idWDj2XJWa7MxxcytqWSrTSqo69oU6ke87eE57+zvYz7Ry3yLtXDs1lzH2q9/Vh+OwBfu12Cdxmq4mz4CIibGoiIgCIiAIiIAiIgCIiAIiIAiIgCIiAIiIAiIgCIiARZWOLEetvVdGRvIgg/rOH7D2pbsvJD2IzPgG7Fzal9d8N7A4vQe1uWHXydeQOo7rNX6W9BKs5lvrsbFzKxomRWOY09WxfaHMeR04jhNWjKZmY3TjZtlfWrnY25pqd65EYeDKxDA+BE5R+0XpmNrXJiYTE41OrvaQQrN6pt057qg6DtYtw5iZuT+yLMZtXxtmWn94l2Xja+LVoN0fhAm39Ef2bJiFbMg1OyMHrooRq8etxysYsS9zjsZzw7ADxjNmckW3Qjo8MLFRN3ddwrODzUAaLWfELz+0WPbNhiJsaiIiAIiIAiIgCIiAIiIAiIgC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8" name="Picture 4" descr="http://www.prosouvenir.ru/data/home/LR_80_paraplu.jpg"/>
          <p:cNvPicPr>
            <a:picLocks noChangeAspect="1" noChangeArrowheads="1"/>
          </p:cNvPicPr>
          <p:nvPr/>
        </p:nvPicPr>
        <p:blipFill>
          <a:blip r:embed="rId2"/>
          <a:srcRect t="30240" b="29900"/>
          <a:stretch>
            <a:fillRect/>
          </a:stretch>
        </p:blipFill>
        <p:spPr bwMode="auto">
          <a:xfrm>
            <a:off x="1258888" y="5661025"/>
            <a:ext cx="1863725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0" name="Picture 6" descr="http://moesolnyshko.com/wp-content/uploads/2011/01/zayats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292600"/>
            <a:ext cx="1800225" cy="7921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www.tekhnotorg.ru/userfiles/rollra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292600"/>
            <a:ext cx="1800225" cy="822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4" name="Picture 10" descr="http://d1.endata.cx/data/games/32971/%D0%B6%D0%B8%D0%B2%D0%BE%D1%82%D0%BD%D0%BE%D0%B532%D0%BE%D0%B4%D0%BD%D0%B0%D0%BA%D0%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997200"/>
            <a:ext cx="1800225" cy="86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8" name="Picture 14" descr="http://www.uz.all.biz/img/uz/catalog/19705.jpeg"/>
          <p:cNvPicPr>
            <a:picLocks noChangeAspect="1" noChangeArrowheads="1"/>
          </p:cNvPicPr>
          <p:nvPr/>
        </p:nvPicPr>
        <p:blipFill>
          <a:blip r:embed="rId6" cstate="print"/>
          <a:srcRect l="16203" t="11021" r="10880" b="10104"/>
          <a:stretch>
            <a:fillRect/>
          </a:stretch>
        </p:blipFill>
        <p:spPr bwMode="auto">
          <a:xfrm>
            <a:off x="1403350" y="2997200"/>
            <a:ext cx="1800225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60" name="Picture 16" descr="http://webmastak.files.wordpress.com/2010/09/d0b3d0b0d0b7d0b5d182d0b032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013325"/>
            <a:ext cx="93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http://pankreatit.saharniy-diabet.com/userfiles/zefir-pankreatit.jpg"/>
          <p:cNvPicPr>
            <a:picLocks noChangeAspect="1" noChangeArrowheads="1"/>
          </p:cNvPicPr>
          <p:nvPr/>
        </p:nvPicPr>
        <p:blipFill>
          <a:blip r:embed="rId8"/>
          <a:srcRect l="8099" t="8012" r="2357" b="11752"/>
          <a:stretch>
            <a:fillRect/>
          </a:stretch>
        </p:blipFill>
        <p:spPr bwMode="auto">
          <a:xfrm>
            <a:off x="6588125" y="3789363"/>
            <a:ext cx="1800225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Проверь себя!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1773238"/>
            <a:ext cx="763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З</a:t>
            </a:r>
            <a:r>
              <a:rPr lang="en-US" sz="4000" b="1">
                <a:latin typeface="Calibri" pitchFamily="34" charset="0"/>
              </a:rPr>
              <a:t>]</a:t>
            </a:r>
            <a:endParaRPr lang="ru-RU" sz="4000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11638" y="2133600"/>
            <a:ext cx="5048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59338" y="17732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З</a:t>
            </a:r>
            <a:r>
              <a:rPr lang="en-US" sz="4000" b="1">
                <a:latin typeface="Calibri" pitchFamily="34" charset="0"/>
              </a:rPr>
              <a:t>’]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19" name="Picture 2" descr="http://stranamasterov.ru/images/startrek/1/zigza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5589588"/>
            <a:ext cx="187325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pic>
        <p:nvPicPr>
          <p:cNvPr id="6" name="Picture 4" descr="http://fishermenfrompinsk.narod.ru/azbyka.files/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276475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http://www.razumniki.ru/images/articles/obuchenie_detey/samolet_tu134.jpg"/>
          <p:cNvPicPr>
            <a:picLocks noChangeAspect="1" noChangeArrowheads="1"/>
          </p:cNvPicPr>
          <p:nvPr/>
        </p:nvPicPr>
        <p:blipFill>
          <a:blip r:embed="rId3" cstate="print"/>
          <a:srcRect b="20436"/>
          <a:stretch>
            <a:fillRect/>
          </a:stretch>
        </p:blipFill>
        <p:spPr bwMode="auto">
          <a:xfrm>
            <a:off x="684213" y="1773238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0" descr="http://www.coti-deco.fr/fpdb/Image/accessoires/Armes/Sabre_pirate.jpg"/>
          <p:cNvPicPr>
            <a:picLocks noChangeAspect="1" noChangeArrowheads="1"/>
          </p:cNvPicPr>
          <p:nvPr/>
        </p:nvPicPr>
        <p:blipFill>
          <a:blip r:embed="rId4"/>
          <a:srcRect t="20418" b="21269"/>
          <a:stretch>
            <a:fillRect/>
          </a:stretch>
        </p:blipFill>
        <p:spPr bwMode="auto">
          <a:xfrm>
            <a:off x="684213" y="2708275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32" descr="http://static.mebelrama.ru/p/5184-84681-1-zoom.jpg"/>
          <p:cNvPicPr>
            <a:picLocks noChangeAspect="1" noChangeArrowheads="1"/>
          </p:cNvPicPr>
          <p:nvPr/>
        </p:nvPicPr>
        <p:blipFill>
          <a:blip r:embed="rId5"/>
          <a:srcRect l="24300" t="2699" r="23051" b="5501"/>
          <a:stretch>
            <a:fillRect/>
          </a:stretch>
        </p:blipFill>
        <p:spPr bwMode="auto">
          <a:xfrm>
            <a:off x="6011863" y="4652963"/>
            <a:ext cx="792162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2" descr="http://chelindustry.ru/images/barsu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773238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8" descr="http://www.1zoom.ru/big2/29/223931-Dayane.jpg"/>
          <p:cNvPicPr>
            <a:picLocks noChangeAspect="1" noChangeArrowheads="1"/>
          </p:cNvPicPr>
          <p:nvPr/>
        </p:nvPicPr>
        <p:blipFill>
          <a:blip r:embed="rId7" cstate="print"/>
          <a:srcRect l="18538" t="32401" b="25751"/>
          <a:stretch>
            <a:fillRect/>
          </a:stretch>
        </p:blipFill>
        <p:spPr bwMode="auto">
          <a:xfrm>
            <a:off x="7019925" y="1916113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34" descr="http://chelindustry.ru/images/Los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65296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30" descr="http://bse.sci-lib.com/pictures/12/16/2783489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486886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28" descr="http://lib.rus.ec/i/43/165143/i_00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9613" y="5373688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26" descr="http://rn-pip.ru/wp-content/uploads/2013/01/%D0%A1%D0%B5%D0%BD%D0%BE.jpg"/>
          <p:cNvPicPr>
            <a:picLocks noChangeAspect="1" noChangeArrowheads="1"/>
          </p:cNvPicPr>
          <p:nvPr/>
        </p:nvPicPr>
        <p:blipFill>
          <a:blip r:embed="rId11" cstate="print"/>
          <a:srcRect l="3999" t="21259" r="36002" b="22581"/>
          <a:stretch>
            <a:fillRect/>
          </a:stretch>
        </p:blipFill>
        <p:spPr bwMode="auto">
          <a:xfrm>
            <a:off x="755650" y="4508500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16" descr="http://storage.pressfoto.ru/2010.05/16668422884032f7e9ed881cedb4dedec0bffafe51_b.jpg"/>
          <p:cNvPicPr>
            <a:picLocks noChangeAspect="1" noChangeArrowheads="1"/>
          </p:cNvPicPr>
          <p:nvPr/>
        </p:nvPicPr>
        <p:blipFill>
          <a:blip r:embed="rId12"/>
          <a:srcRect l="2802" t="10800" r="59399" b="6401"/>
          <a:stretch>
            <a:fillRect/>
          </a:stretch>
        </p:blipFill>
        <p:spPr bwMode="auto">
          <a:xfrm>
            <a:off x="6084888" y="1916113"/>
            <a:ext cx="790575" cy="1081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288" y="908050"/>
            <a:ext cx="2808287" cy="2665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6600" y="908050"/>
            <a:ext cx="2447925" cy="2665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95963" y="908050"/>
            <a:ext cx="2808287" cy="2665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288" y="3644900"/>
            <a:ext cx="2808287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76600" y="3644900"/>
            <a:ext cx="2447925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95963" y="3644900"/>
            <a:ext cx="2808287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188" y="981075"/>
            <a:ext cx="2547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_____________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981075"/>
            <a:ext cx="254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0425" y="981075"/>
            <a:ext cx="254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_____________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]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8313" y="3716338"/>
            <a:ext cx="262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’]</a:t>
            </a:r>
            <a:r>
              <a:rPr lang="ru-RU" sz="2400" b="1">
                <a:latin typeface="Calibri" pitchFamily="34" charset="0"/>
              </a:rPr>
              <a:t>_____________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6600" y="3716338"/>
            <a:ext cx="2473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’]</a:t>
            </a:r>
            <a:r>
              <a:rPr lang="ru-RU" sz="2400" b="1">
                <a:latin typeface="Calibri" pitchFamily="34" charset="0"/>
              </a:rPr>
              <a:t>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95963" y="3716338"/>
            <a:ext cx="262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_____________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С</a:t>
            </a:r>
            <a:r>
              <a:rPr lang="en-US" sz="2400" b="1">
                <a:latin typeface="Calibri" pitchFamily="34" charset="0"/>
              </a:rPr>
              <a:t>’]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288" y="908050"/>
            <a:ext cx="2808287" cy="2665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6600" y="908050"/>
            <a:ext cx="2447925" cy="2665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288" y="3644900"/>
            <a:ext cx="2808287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76600" y="3644900"/>
            <a:ext cx="2447925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188" y="981075"/>
            <a:ext cx="2533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_____________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981075"/>
            <a:ext cx="2532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]</a:t>
            </a:r>
            <a:r>
              <a:rPr lang="ru-RU" sz="2400" b="1">
                <a:latin typeface="Calibri" pitchFamily="34" charset="0"/>
              </a:rPr>
              <a:t>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8313" y="3716338"/>
            <a:ext cx="2613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’]</a:t>
            </a:r>
            <a:r>
              <a:rPr lang="ru-RU" sz="2400" b="1">
                <a:latin typeface="Calibri" pitchFamily="34" charset="0"/>
              </a:rPr>
              <a:t>_____________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6600" y="3716338"/>
            <a:ext cx="2459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______</a:t>
            </a:r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’]</a:t>
            </a:r>
            <a:r>
              <a:rPr lang="ru-RU" sz="2400" b="1">
                <a:latin typeface="Calibri" pitchFamily="34" charset="0"/>
              </a:rPr>
              <a:t>______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95963" y="3644900"/>
            <a:ext cx="2447925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95963" y="3716338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’]</a:t>
            </a:r>
            <a:r>
              <a:rPr lang="ru-RU" sz="2400" b="1">
                <a:latin typeface="Calibri" pitchFamily="34" charset="0"/>
              </a:rPr>
              <a:t>____</a:t>
            </a:r>
            <a:r>
              <a:rPr lang="en-US" sz="2400" b="1">
                <a:latin typeface="Calibri" pitchFamily="34" charset="0"/>
              </a:rPr>
              <a:t> [</a:t>
            </a:r>
            <a:r>
              <a:rPr lang="ru-RU" sz="2400" b="1">
                <a:latin typeface="Calibri" pitchFamily="34" charset="0"/>
              </a:rPr>
              <a:t>З</a:t>
            </a:r>
            <a:r>
              <a:rPr lang="en-US" sz="2400" b="1">
                <a:latin typeface="Calibri" pitchFamily="34" charset="0"/>
              </a:rPr>
              <a:t>] </a:t>
            </a:r>
            <a:r>
              <a:rPr lang="ru-RU" sz="2400" b="1">
                <a:latin typeface="Calibri" pitchFamily="34" charset="0"/>
              </a:rPr>
              <a:t>____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32" name="Picture 4" descr="http://www.prosouvenir.ru/data/home/LR_80_parap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792162" cy="1081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" name="Picture 6" descr="http://moesolnyshko.com/wp-content/uploads/2011/01/zayats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92375"/>
            <a:ext cx="1081088" cy="7254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" descr="http://d1.endata.cx/data/games/32971/%D0%B6%D0%B8%D0%B2%D0%BE%D1%82%D0%BD%D0%BE%D0%B532%D0%BE%D0%B4%D0%BD%D0%B0%D0%BA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70021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Picture 8" descr="http://www.tekhnotorg.ru/userfiles/rollras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565400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Picture 18" descr="http://pankreatit.saharniy-diabet.com/userfiles/zefir-pankreatit.jpg"/>
          <p:cNvPicPr>
            <a:picLocks noChangeAspect="1" noChangeArrowheads="1"/>
          </p:cNvPicPr>
          <p:nvPr/>
        </p:nvPicPr>
        <p:blipFill>
          <a:blip r:embed="rId6" cstate="print"/>
          <a:srcRect l="8099" t="8012" r="2357" b="11752"/>
          <a:stretch>
            <a:fillRect/>
          </a:stretch>
        </p:blipFill>
        <p:spPr bwMode="auto">
          <a:xfrm>
            <a:off x="611188" y="4508500"/>
            <a:ext cx="1081087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" name="Picture 2" descr="http://stranamasterov.ru/images/startrek/1/zigza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724400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" name="Picture 16" descr="http://webmastak.files.wordpress.com/2010/09/d0b3d0b0d0b7d0b5d182d0b032al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581525"/>
            <a:ext cx="792163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" name="Picture 14" descr="http://www.uz.all.biz/img/uz/catalog/19705.jpeg"/>
          <p:cNvPicPr>
            <a:picLocks noChangeAspect="1" noChangeArrowheads="1"/>
          </p:cNvPicPr>
          <p:nvPr/>
        </p:nvPicPr>
        <p:blipFill>
          <a:blip r:embed="rId9" cstate="print"/>
          <a:srcRect l="16203" t="11021" r="10880" b="10104"/>
          <a:stretch>
            <a:fillRect/>
          </a:stretch>
        </p:blipFill>
        <p:spPr bwMode="auto">
          <a:xfrm>
            <a:off x="3419475" y="4437063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04025" y="2420938"/>
            <a:ext cx="422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1" grpId="0" animBg="1"/>
      <p:bldP spid="22" grpId="0" animBg="1"/>
      <p:bldP spid="24" grpId="0"/>
      <p:bldP spid="25" grpId="0"/>
      <p:bldP spid="28" grpId="0"/>
      <p:bldP spid="29" grpId="0"/>
      <p:bldP spid="26" grpId="0" animBg="1"/>
      <p:bldP spid="31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«Звуковичок»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-69850" y="1341438"/>
            <a:ext cx="2970213" cy="5111750"/>
            <a:chOff x="-27079" y="1412776"/>
            <a:chExt cx="3320120" cy="4760007"/>
          </a:xfrm>
        </p:grpSpPr>
        <p:grpSp>
          <p:nvGrpSpPr>
            <p:cNvPr id="26628" name="Группа 6"/>
            <p:cNvGrpSpPr>
              <a:grpSpLocks/>
            </p:cNvGrpSpPr>
            <p:nvPr/>
          </p:nvGrpSpPr>
          <p:grpSpPr bwMode="auto">
            <a:xfrm>
              <a:off x="-27079" y="1412776"/>
              <a:ext cx="3320120" cy="4760007"/>
              <a:chOff x="940" y="980728"/>
              <a:chExt cx="3844349" cy="4760007"/>
            </a:xfrm>
          </p:grpSpPr>
          <p:pic>
            <p:nvPicPr>
              <p:cNvPr id="26630" name="Рисунок 3" descr="http://img-fotki.yandex.ru/get/4701/lulu0501.31/0_5848f_20b95284_L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40" y="980728"/>
                <a:ext cx="3844349" cy="476000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6" name="Прямоугольный треугольник 5"/>
              <p:cNvSpPr>
                <a:spLocks noChangeArrowheads="1"/>
              </p:cNvSpPr>
              <p:nvPr/>
            </p:nvSpPr>
            <p:spPr bwMode="auto">
              <a:xfrm rot="5400000">
                <a:off x="287524" y="1016732"/>
                <a:ext cx="864096" cy="792088"/>
              </a:xfrm>
              <a:prstGeom prst="rtTriangle">
                <a:avLst/>
              </a:prstGeom>
              <a:solidFill>
                <a:schemeClr val="accent1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endParaRPr>
              </a:p>
            </p:txBody>
          </p:sp>
        </p:grpSp>
        <p:pic>
          <p:nvPicPr>
            <p:cNvPr id="26629" name="Picture 6" descr="http://poisk.kupikupon.ru/uploads/campaign_image/pic/5476/kol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974" y="3168952"/>
              <a:ext cx="1792261" cy="79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987675" y="1125538"/>
            <a:ext cx="6156325" cy="5538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+mn-lt"/>
              </a:rPr>
              <a:t> Запиши название предмета.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+mn-lt"/>
              </a:rPr>
              <a:t>Поставь ударение.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+mn-lt"/>
              </a:rPr>
              <a:t>Определи, сколько слогов в слове? Отдели каждый слог вертикальной черточкой.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+mn-lt"/>
              </a:rPr>
              <a:t>Назовите каждый слог </a:t>
            </a:r>
            <a:r>
              <a:rPr lang="ru-RU" sz="2800" b="1" dirty="0" err="1">
                <a:latin typeface="+mn-lt"/>
              </a:rPr>
              <a:t>попорядку</a:t>
            </a:r>
            <a:r>
              <a:rPr lang="ru-RU" sz="2800" b="1" dirty="0"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+mn-lt"/>
              </a:rPr>
              <a:t>Составьте схему к слову – назовите и обозначьте цветом звуки в слове.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pic>
        <p:nvPicPr>
          <p:cNvPr id="5" name="Picture 12" descr="http://www.marttoys.ru/upload/iblock/666/111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341438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2" descr="http://ikea-market.com.ua/uploads/product/big/sito-nerzhaveusch-stal-idealisk-303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149725"/>
            <a:ext cx="1871662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0" name="Picture 2" descr="http://static.colnyshko.ru/big/6f977fb4d021ae5766453e2c6dd1be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076700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619250" y="1341438"/>
            <a:ext cx="1873250" cy="1439862"/>
            <a:chOff x="5292080" y="3284984"/>
            <a:chExt cx="5104604" cy="2808312"/>
          </a:xfrm>
        </p:grpSpPr>
        <p:pic>
          <p:nvPicPr>
            <p:cNvPr id="27698" name="Picture 4" descr="http://donbass.ua/multimedia/images/content/2011/07/13/os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2080" y="3284984"/>
              <a:ext cx="2381250" cy="280035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7699" name="Picture 4" descr="http://donbass.ua/multimedia/images/content/2011/07/13/os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7592353" y="3288964"/>
              <a:ext cx="2808312" cy="280035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1908175" y="2852738"/>
            <a:ext cx="1079500" cy="863600"/>
            <a:chOff x="1907704" y="2852936"/>
            <a:chExt cx="1080120" cy="864096"/>
          </a:xfrm>
        </p:grpSpPr>
        <p:grpSp>
          <p:nvGrpSpPr>
            <p:cNvPr id="27690" name="Группа 49"/>
            <p:cNvGrpSpPr>
              <a:grpSpLocks/>
            </p:cNvGrpSpPr>
            <p:nvPr/>
          </p:nvGrpSpPr>
          <p:grpSpPr bwMode="auto">
            <a:xfrm>
              <a:off x="1907704" y="2924944"/>
              <a:ext cx="1080120" cy="792088"/>
              <a:chOff x="1907704" y="2924944"/>
              <a:chExt cx="1080120" cy="792088"/>
            </a:xfrm>
          </p:grpSpPr>
          <p:grpSp>
            <p:nvGrpSpPr>
              <p:cNvPr id="27692" name="Группа 48"/>
              <p:cNvGrpSpPr>
                <a:grpSpLocks/>
              </p:cNvGrpSpPr>
              <p:nvPr/>
            </p:nvGrpSpPr>
            <p:grpSpPr bwMode="auto">
              <a:xfrm>
                <a:off x="1907704" y="3140968"/>
                <a:ext cx="1080120" cy="360040"/>
                <a:chOff x="1907704" y="3140968"/>
                <a:chExt cx="1080120" cy="360040"/>
              </a:xfrm>
            </p:grpSpPr>
            <p:grpSp>
              <p:nvGrpSpPr>
                <p:cNvPr id="27694" name="Группа 47"/>
                <p:cNvGrpSpPr>
                  <a:grpSpLocks/>
                </p:cNvGrpSpPr>
                <p:nvPr/>
              </p:nvGrpSpPr>
              <p:grpSpPr bwMode="auto">
                <a:xfrm>
                  <a:off x="1907704" y="3140968"/>
                  <a:ext cx="720080" cy="360040"/>
                  <a:chOff x="1907704" y="3140968"/>
                  <a:chExt cx="720080" cy="360040"/>
                </a:xfrm>
              </p:grpSpPr>
              <p:sp>
                <p:nvSpPr>
                  <p:cNvPr id="26" name="Овал 25"/>
                  <p:cNvSpPr/>
                  <p:nvPr/>
                </p:nvSpPr>
                <p:spPr>
                  <a:xfrm>
                    <a:off x="1907704" y="3140438"/>
                    <a:ext cx="360570" cy="36057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2268274" y="3140438"/>
                    <a:ext cx="358981" cy="360570"/>
                  </a:xfrm>
                  <a:prstGeom prst="ellipse">
                    <a:avLst/>
                  </a:prstGeom>
                  <a:solidFill>
                    <a:srgbClr val="3312F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8" name="Овал 27"/>
                <p:cNvSpPr/>
                <p:nvPr/>
              </p:nvSpPr>
              <p:spPr>
                <a:xfrm>
                  <a:off x="2627255" y="3140438"/>
                  <a:ext cx="360569" cy="3605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68274" y="2924414"/>
                <a:ext cx="0" cy="79261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2052250" y="2852936"/>
              <a:ext cx="142957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5795963" y="2852738"/>
            <a:ext cx="1800225" cy="863600"/>
            <a:chOff x="5796136" y="2852936"/>
            <a:chExt cx="1800200" cy="864096"/>
          </a:xfrm>
        </p:grpSpPr>
        <p:grpSp>
          <p:nvGrpSpPr>
            <p:cNvPr id="27678" name="Группа 55"/>
            <p:cNvGrpSpPr>
              <a:grpSpLocks/>
            </p:cNvGrpSpPr>
            <p:nvPr/>
          </p:nvGrpSpPr>
          <p:grpSpPr bwMode="auto">
            <a:xfrm>
              <a:off x="5796136" y="2924944"/>
              <a:ext cx="1800200" cy="792088"/>
              <a:chOff x="5796136" y="2924944"/>
              <a:chExt cx="1800200" cy="792088"/>
            </a:xfrm>
          </p:grpSpPr>
          <p:grpSp>
            <p:nvGrpSpPr>
              <p:cNvPr id="27680" name="Группа 54"/>
              <p:cNvGrpSpPr>
                <a:grpSpLocks/>
              </p:cNvGrpSpPr>
              <p:nvPr/>
            </p:nvGrpSpPr>
            <p:grpSpPr bwMode="auto">
              <a:xfrm>
                <a:off x="5796136" y="3140968"/>
                <a:ext cx="1800200" cy="360040"/>
                <a:chOff x="5796136" y="3140968"/>
                <a:chExt cx="1800200" cy="360040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7235978" y="3140438"/>
                  <a:ext cx="360358" cy="3605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27683" name="Группа 53"/>
                <p:cNvGrpSpPr>
                  <a:grpSpLocks/>
                </p:cNvGrpSpPr>
                <p:nvPr/>
              </p:nvGrpSpPr>
              <p:grpSpPr bwMode="auto">
                <a:xfrm>
                  <a:off x="5796136" y="3140968"/>
                  <a:ext cx="1440160" cy="360040"/>
                  <a:chOff x="5796136" y="3140968"/>
                  <a:chExt cx="1440160" cy="360040"/>
                </a:xfrm>
              </p:grpSpPr>
              <p:grpSp>
                <p:nvGrpSpPr>
                  <p:cNvPr id="27684" name="Группа 52"/>
                  <p:cNvGrpSpPr>
                    <a:grpSpLocks/>
                  </p:cNvGrpSpPr>
                  <p:nvPr/>
                </p:nvGrpSpPr>
                <p:grpSpPr bwMode="auto">
                  <a:xfrm>
                    <a:off x="5796136" y="3140968"/>
                    <a:ext cx="1080120" cy="360040"/>
                    <a:chOff x="5796136" y="3140968"/>
                    <a:chExt cx="1080120" cy="360040"/>
                  </a:xfrm>
                </p:grpSpPr>
                <p:sp>
                  <p:nvSpPr>
                    <p:cNvPr id="22" name="Овал 21"/>
                    <p:cNvSpPr/>
                    <p:nvPr/>
                  </p:nvSpPr>
                  <p:spPr>
                    <a:xfrm>
                      <a:off x="6515263" y="3140438"/>
                      <a:ext cx="360358" cy="360570"/>
                    </a:xfrm>
                    <a:prstGeom prst="ellipse">
                      <a:avLst/>
                    </a:prstGeom>
                    <a:solidFill>
                      <a:srgbClr val="3312FA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27687" name="Группа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96136" y="3140968"/>
                      <a:ext cx="720080" cy="360040"/>
                      <a:chOff x="5796136" y="3140968"/>
                      <a:chExt cx="720080" cy="360040"/>
                    </a:xfrm>
                  </p:grpSpPr>
                  <p:sp>
                    <p:nvSpPr>
                      <p:cNvPr id="21" name="Овал 20"/>
                      <p:cNvSpPr/>
                      <p:nvPr/>
                    </p:nvSpPr>
                    <p:spPr>
                      <a:xfrm>
                        <a:off x="6156493" y="3140438"/>
                        <a:ext cx="358770" cy="36057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3" name="Овал 22"/>
                      <p:cNvSpPr/>
                      <p:nvPr/>
                    </p:nvSpPr>
                    <p:spPr>
                      <a:xfrm>
                        <a:off x="5796136" y="3140438"/>
                        <a:ext cx="360357" cy="360570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</p:grpSp>
              </p:grpSp>
              <p:sp>
                <p:nvSpPr>
                  <p:cNvPr id="25" name="Овал 24"/>
                  <p:cNvSpPr/>
                  <p:nvPr/>
                </p:nvSpPr>
                <p:spPr>
                  <a:xfrm>
                    <a:off x="6875621" y="3140438"/>
                    <a:ext cx="360357" cy="360570"/>
                  </a:xfrm>
                  <a:prstGeom prst="ellipse">
                    <a:avLst/>
                  </a:prstGeom>
                  <a:solidFill>
                    <a:srgbClr val="3312F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875621" y="2924414"/>
                <a:ext cx="0" cy="79261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372390" y="2852936"/>
              <a:ext cx="14446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>
            <a:grpSpLocks/>
          </p:cNvGrpSpPr>
          <p:nvPr/>
        </p:nvGrpSpPr>
        <p:grpSpPr bwMode="auto">
          <a:xfrm>
            <a:off x="1763713" y="5732463"/>
            <a:ext cx="1439862" cy="865187"/>
            <a:chOff x="1763688" y="5445224"/>
            <a:chExt cx="1440160" cy="864096"/>
          </a:xfrm>
        </p:grpSpPr>
        <p:grpSp>
          <p:nvGrpSpPr>
            <p:cNvPr id="27668" name="Группа 60"/>
            <p:cNvGrpSpPr>
              <a:grpSpLocks/>
            </p:cNvGrpSpPr>
            <p:nvPr/>
          </p:nvGrpSpPr>
          <p:grpSpPr bwMode="auto">
            <a:xfrm>
              <a:off x="1763688" y="5517232"/>
              <a:ext cx="1440160" cy="792088"/>
              <a:chOff x="1763688" y="5517232"/>
              <a:chExt cx="1440160" cy="792088"/>
            </a:xfrm>
          </p:grpSpPr>
          <p:grpSp>
            <p:nvGrpSpPr>
              <p:cNvPr id="27670" name="Группа 59"/>
              <p:cNvGrpSpPr>
                <a:grpSpLocks/>
              </p:cNvGrpSpPr>
              <p:nvPr/>
            </p:nvGrpSpPr>
            <p:grpSpPr bwMode="auto">
              <a:xfrm>
                <a:off x="1763688" y="5733256"/>
                <a:ext cx="1440160" cy="360040"/>
                <a:chOff x="1763688" y="5733256"/>
                <a:chExt cx="1440160" cy="360040"/>
              </a:xfrm>
            </p:grpSpPr>
            <p:sp>
              <p:nvSpPr>
                <p:cNvPr id="29" name="Овал 28"/>
                <p:cNvSpPr/>
                <p:nvPr/>
              </p:nvSpPr>
              <p:spPr>
                <a:xfrm>
                  <a:off x="2843411" y="5732198"/>
                  <a:ext cx="360437" cy="3614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27673" name="Группа 58"/>
                <p:cNvGrpSpPr>
                  <a:grpSpLocks/>
                </p:cNvGrpSpPr>
                <p:nvPr/>
              </p:nvGrpSpPr>
              <p:grpSpPr bwMode="auto">
                <a:xfrm>
                  <a:off x="1763688" y="5733256"/>
                  <a:ext cx="1080120" cy="360040"/>
                  <a:chOff x="1763688" y="5733256"/>
                  <a:chExt cx="1080120" cy="360040"/>
                </a:xfrm>
              </p:grpSpPr>
              <p:sp>
                <p:nvSpPr>
                  <p:cNvPr id="30" name="Овал 29"/>
                  <p:cNvSpPr/>
                  <p:nvPr/>
                </p:nvSpPr>
                <p:spPr>
                  <a:xfrm>
                    <a:off x="2482974" y="5732198"/>
                    <a:ext cx="360437" cy="361493"/>
                  </a:xfrm>
                  <a:prstGeom prst="ellipse">
                    <a:avLst/>
                  </a:prstGeom>
                  <a:solidFill>
                    <a:srgbClr val="3312F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27675" name="Группа 57"/>
                  <p:cNvGrpSpPr>
                    <a:grpSpLocks/>
                  </p:cNvGrpSpPr>
                  <p:nvPr/>
                </p:nvGrpSpPr>
                <p:grpSpPr bwMode="auto">
                  <a:xfrm>
                    <a:off x="1763688" y="5733256"/>
                    <a:ext cx="720080" cy="360040"/>
                    <a:chOff x="1763688" y="5733256"/>
                    <a:chExt cx="720080" cy="360040"/>
                  </a:xfrm>
                </p:grpSpPr>
                <p:sp>
                  <p:nvSpPr>
                    <p:cNvPr id="31" name="Овал 30"/>
                    <p:cNvSpPr/>
                    <p:nvPr/>
                  </p:nvSpPr>
                  <p:spPr>
                    <a:xfrm>
                      <a:off x="2124125" y="5732198"/>
                      <a:ext cx="358849" cy="3614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" name="Овал 31"/>
                    <p:cNvSpPr/>
                    <p:nvPr/>
                  </p:nvSpPr>
                  <p:spPr>
                    <a:xfrm>
                      <a:off x="1763688" y="5732198"/>
                      <a:ext cx="360437" cy="361493"/>
                    </a:xfrm>
                    <a:prstGeom prst="ellipse">
                      <a:avLst/>
                    </a:prstGeom>
                    <a:solidFill>
                      <a:srgbClr val="3312FA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84562" y="5516571"/>
                <a:ext cx="0" cy="7927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267029" y="5445224"/>
              <a:ext cx="144493" cy="215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6011863" y="5732463"/>
            <a:ext cx="1439862" cy="865187"/>
            <a:chOff x="6012160" y="5445224"/>
            <a:chExt cx="1440160" cy="864096"/>
          </a:xfrm>
        </p:grpSpPr>
        <p:grpSp>
          <p:nvGrpSpPr>
            <p:cNvPr id="27658" name="Группа 65"/>
            <p:cNvGrpSpPr>
              <a:grpSpLocks/>
            </p:cNvGrpSpPr>
            <p:nvPr/>
          </p:nvGrpSpPr>
          <p:grpSpPr bwMode="auto">
            <a:xfrm>
              <a:off x="6012160" y="5517232"/>
              <a:ext cx="1440160" cy="792088"/>
              <a:chOff x="6012160" y="5517232"/>
              <a:chExt cx="1440160" cy="792088"/>
            </a:xfrm>
          </p:grpSpPr>
          <p:grpSp>
            <p:nvGrpSpPr>
              <p:cNvPr id="27660" name="Группа 64"/>
              <p:cNvGrpSpPr>
                <a:grpSpLocks/>
              </p:cNvGrpSpPr>
              <p:nvPr/>
            </p:nvGrpSpPr>
            <p:grpSpPr bwMode="auto">
              <a:xfrm>
                <a:off x="6012160" y="5733256"/>
                <a:ext cx="1440160" cy="360040"/>
                <a:chOff x="6012160" y="5733256"/>
                <a:chExt cx="1440160" cy="360040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7091883" y="5732198"/>
                  <a:ext cx="360437" cy="3614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27663" name="Группа 63"/>
                <p:cNvGrpSpPr>
                  <a:grpSpLocks/>
                </p:cNvGrpSpPr>
                <p:nvPr/>
              </p:nvGrpSpPr>
              <p:grpSpPr bwMode="auto">
                <a:xfrm>
                  <a:off x="6012160" y="5733256"/>
                  <a:ext cx="1080120" cy="360040"/>
                  <a:chOff x="6012160" y="5733256"/>
                  <a:chExt cx="1080120" cy="360040"/>
                </a:xfrm>
              </p:grpSpPr>
              <p:sp>
                <p:nvSpPr>
                  <p:cNvPr id="34" name="Овал 33"/>
                  <p:cNvSpPr/>
                  <p:nvPr/>
                </p:nvSpPr>
                <p:spPr>
                  <a:xfrm>
                    <a:off x="6731446" y="5732198"/>
                    <a:ext cx="360437" cy="361493"/>
                  </a:xfrm>
                  <a:prstGeom prst="ellipse">
                    <a:avLst/>
                  </a:prstGeom>
                  <a:solidFill>
                    <a:srgbClr val="3312FA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27665" name="Группа 62"/>
                  <p:cNvGrpSpPr>
                    <a:grpSpLocks/>
                  </p:cNvGrpSpPr>
                  <p:nvPr/>
                </p:nvGrpSpPr>
                <p:grpSpPr bwMode="auto">
                  <a:xfrm>
                    <a:off x="6012160" y="5733256"/>
                    <a:ext cx="720080" cy="360040"/>
                    <a:chOff x="6012160" y="5733256"/>
                    <a:chExt cx="720080" cy="360040"/>
                  </a:xfrm>
                </p:grpSpPr>
                <p:sp>
                  <p:nvSpPr>
                    <p:cNvPr id="35" name="Овал 34"/>
                    <p:cNvSpPr/>
                    <p:nvPr/>
                  </p:nvSpPr>
                  <p:spPr>
                    <a:xfrm>
                      <a:off x="6372597" y="5732198"/>
                      <a:ext cx="358849" cy="3614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6" name="Овал 35"/>
                    <p:cNvSpPr/>
                    <p:nvPr/>
                  </p:nvSpPr>
                  <p:spPr>
                    <a:xfrm>
                      <a:off x="6012160" y="5732198"/>
                      <a:ext cx="360437" cy="36149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733034" y="5516571"/>
                <a:ext cx="0" cy="7927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6515501" y="5445224"/>
              <a:ext cx="144493" cy="215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otoshoplessons.ru/uploads/pics3/1049562857/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4964"/>
              </a:clrFrom>
              <a:clrTo>
                <a:srgbClr val="0049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33375"/>
            <a:ext cx="1816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photoshoplessons.ru/uploads/pics3/1049562857/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4964"/>
              </a:clrFrom>
              <a:clrTo>
                <a:srgbClr val="0049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341438"/>
            <a:ext cx="1816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photoshoplessons.ru/uploads/pics3/1049562857/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4964"/>
              </a:clrFrom>
              <a:clrTo>
                <a:srgbClr val="0049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25538"/>
            <a:ext cx="1816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photoshoplessons.ru/uploads/pics3/1049562857/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4964"/>
              </a:clrFrom>
              <a:clrTo>
                <a:srgbClr val="0049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765175"/>
            <a:ext cx="1816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photoshoplessons.ru/uploads/pics3/1049562857/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4964"/>
              </a:clrFrom>
              <a:clrTo>
                <a:srgbClr val="0049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492375"/>
            <a:ext cx="1816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best-gif.narod.ru/images/105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9563" y="188913"/>
            <a:ext cx="23399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ttp://netartworld.com/wp-content/uploads/2010/07/1242288295_derevo-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31" t="16333" r="25023"/>
          <a:stretch>
            <a:fillRect/>
          </a:stretch>
        </p:blipFill>
        <p:spPr bwMode="auto">
          <a:xfrm>
            <a:off x="5219700" y="2636838"/>
            <a:ext cx="25923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 descr="http://demiart.ru/forum/uploads11/post-1624130-135083841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41338" y="2636838"/>
            <a:ext cx="3673476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 descr="http://i073.radikal.ru/1005/8b/177cf6bda4f8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9" b="62534"/>
          <a:stretch>
            <a:fillRect/>
          </a:stretch>
        </p:blipFill>
        <p:spPr bwMode="auto">
          <a:xfrm>
            <a:off x="0" y="5462588"/>
            <a:ext cx="91440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i073.radikal.ru/1005/8b/177cf6bda4f8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2" t="47644" r="24129" b="10555"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http://i051.radikal.ru/0907/d4/d15d6ea9d2d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68" r="6160" b="11317"/>
          <a:stretch>
            <a:fillRect/>
          </a:stretch>
        </p:blipFill>
        <p:spPr bwMode="auto">
          <a:xfrm>
            <a:off x="6480175" y="0"/>
            <a:ext cx="26638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http://mirgif.com/animacija/bozhija-korovka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700338" y="33575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https://st.free-lance.ru/users/midoritai/upload/f_4b02936284dc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15762" r="19360" b="1920"/>
          <a:stretch>
            <a:fillRect/>
          </a:stretch>
        </p:blipFill>
        <p:spPr bwMode="auto">
          <a:xfrm>
            <a:off x="2555875" y="465296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https://st.free-lance.ru/users/midoritai/upload/f_4b02936284dc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15762" r="19360" b="1920"/>
          <a:stretch>
            <a:fillRect/>
          </a:stretch>
        </p:blipFill>
        <p:spPr bwMode="auto">
          <a:xfrm>
            <a:off x="4284663" y="5057775"/>
            <a:ext cx="13668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st.free-lance.ru/users/midoritai/upload/f_4b02936284dc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15762" r="19360" b="1920"/>
          <a:stretch>
            <a:fillRect/>
          </a:stretch>
        </p:blipFill>
        <p:spPr bwMode="auto">
          <a:xfrm>
            <a:off x="7775575" y="5057775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http://cdivertidas.gnomio.com/pluginfile.php/2/course/section/1/mariposa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1238" y="31416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http://muzotkrytka.narod.ru/animashki/valentinov_den/19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124075" y="1484313"/>
            <a:ext cx="1295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http://vseprosto.com/cms_content/uploads/vseprosto_com/serdechki/2833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4213" y="6105525"/>
            <a:ext cx="1355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 descr="http://vseprosto.com/cms_content/uploads/vseprosto_com/serdechki/2833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63" y="5949950"/>
            <a:ext cx="13573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http://vseprosto.com/cms_content/uploads/vseprosto_com/serdechki/2833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900" y="6105525"/>
            <a:ext cx="1355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://vseprosto.com/cms_content/uploads/vseprosto_com/serdechki/2833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27313" y="6105525"/>
            <a:ext cx="1355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http://cloud.tambov.ru/clou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0525" y="-6350"/>
            <a:ext cx="5724525" cy="3024188"/>
          </a:xfrm>
          <a:prstGeom prst="rect">
            <a:avLst/>
          </a:prstGeom>
          <a:noFill/>
        </p:spPr>
      </p:pic>
      <p:pic>
        <p:nvPicPr>
          <p:cNvPr id="1058" name="Picture 34" descr="http://s.felomena.com/wp-content/images/sonnik/bukva/l/lepestok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5" r="14285"/>
          <a:stretch>
            <a:fillRect/>
          </a:stretch>
        </p:blipFill>
        <p:spPr bwMode="auto">
          <a:xfrm>
            <a:off x="9467850" y="1916113"/>
            <a:ext cx="720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minusovka_-_v_gostyah_u_skazki_(get-tune.net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0.01563 0.08194 0.03125 0.16411 0.06337 0.1118 C 0.09549 0.05948 0.15816 -0.2419 0.19271 -0.31366 C 0.22726 -0.38542 0.24983 -0.32848 0.27066 -0.31945 C 0.29149 -0.31042 0.30833 -0.27848 0.31754 -0.2588 C 0.32708 -0.23913 0.31979 -0.21528 0.32656 -0.20186 C 0.33316 -0.18843 0.34306 -0.17894 0.35747 -0.17825 C 0.37188 -0.17755 0.39618 -0.19399 0.41337 -0.19792 C 0.43056 -0.20186 0.45191 -0.21297 0.46042 -0.20186 C 0.46892 -0.19075 0.46111 -0.15672 0.46476 -0.13126 C 0.4684 -0.10579 0.47274 -0.07431 0.48247 -0.04885 C 0.49219 -0.02339 0.50851 0.01041 0.52344 0.02175 C 0.53872 0.0331 0.55729 0.02754 0.57344 0.01967 C 0.58976 0.0118 0.60382 -0.0095 0.62066 -0.02547 C 0.6375 -0.04144 0.66024 -0.07477 0.675 -0.0764 C 0.68958 -0.07802 0.70382 -0.05255 0.70885 -0.03519 C 0.71372 -0.01783 0.70365 0.00393 0.70451 0.02754 C 0.70521 0.05115 0.70625 0.08286 0.71337 0.10601 C 0.72049 0.12916 0.73194 0.14444 0.74705 0.16666 C 0.76215 0.18888 0.77899 0.22523 0.80451 0.23935 C 0.83004 0.25347 0.86788 0.25462 0.9 0.25115 C 0.93212 0.24768 0.97309 0.23263 0.99705 0.21782 C 1.02101 0.203 1.03264 0.18286 1.04427 0.16273 " pathEditMode="relative" ptsTypes="aaaaaaaaaaaaaaaaaaaaaaA">
                                      <p:cBhvr>
                                        <p:cTn id="96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6667E-6 C -0.07344 0.01203 -0.14636 0.0243 -0.18108 0.05694 C -0.21546 0.08958 -0.1908 0.1912 -0.20764 0.19606 C -0.22431 0.20092 -0.26216 0.1236 -0.28247 0.08633 C -0.30278 0.04907 -0.31025 -0.00394 -0.32952 -0.02755 C -0.34879 -0.05117 -0.37726 -0.05093 -0.39862 -0.05487 C -0.42014 -0.0588 -0.44341 -0.05255 -0.45886 -0.05093 C -0.47448 -0.04931 -0.48091 -0.0507 -0.49271 -0.04515 C -0.50452 -0.03959 -0.52014 -0.03126 -0.52952 -0.0176 C -0.53889 -0.00394 -0.5415 0.01967 -0.54862 0.03726 C -0.55591 0.05485 -0.56823 0.07221 -0.57362 0.08819 C -0.57917 0.10416 -0.57934 0.11666 -0.58247 0.13333 C -0.58559 0.14999 -0.58924 0.17083 -0.59271 0.18819 C -0.59618 0.20555 -0.59653 0.22545 -0.60296 0.23726 C -0.60938 0.24907 -0.61771 0.25578 -0.63108 0.25879 C -0.6441 0.2618 -0.66493 0.25555 -0.68247 0.25485 C -0.70018 0.25416 -0.72118 0.25624 -0.73681 0.25485 C -0.75243 0.25346 -0.76789 0.25948 -0.77657 0.24698 C -0.78542 0.23448 -0.7882 0.19837 -0.78976 0.18032 C -0.79132 0.16226 -0.78299 0.15578 -0.78542 0.13911 C -0.78803 0.12245 -0.78959 0.09791 -0.80452 0.08032 C -0.81945 0.06272 -0.84566 0.03911 -0.875 0.03333 C -0.90434 0.02754 -0.95712 0.03217 -0.98108 0.04513 C -1.00487 0.05809 -1.00348 0.07893 -1.0191 0.1118 C -1.03473 0.14467 -1.05799 0.21133 -1.075 0.24305 C -1.09202 0.27476 -1.09584 0.28749 -1.12066 0.30184 C -1.14566 0.3162 -1.18994 0.33124 -1.225 0.32939 C -1.26007 0.32754 -1.29549 0.30879 -1.33091 0.29027 " pathEditMode="relative" ptsTypes="aaaaaaaaaaaaaaaaaaaaaaaaaaaA">
                                      <p:cBhvr>
                                        <p:cTn id="114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96296E-6 C 0.04289 0.01435 0.08594 0.02894 0.11459 0.03148 C 0.14323 0.03403 0.1606 0.0044 0.17205 0.01574 C 0.18351 0.02708 0.17987 0.07199 0.18386 0.1 C 0.18785 0.12801 0.18664 0.16435 0.19549 0.18426 C 0.20435 0.20417 0.21876 0.21736 0.23681 0.21968 C 0.25487 0.22199 0.28178 0.20787 0.30435 0.19815 C 0.32674 0.18843 0.35226 0.16343 0.37205 0.16088 C 0.39185 0.15833 0.41077 0.17037 0.42344 0.18241 C 0.43594 0.19445 0.43716 0.21597 0.44844 0.23333 C 0.45973 0.2507 0.47501 0.27616 0.49098 0.28634 C 0.5073 0.29653 0.52744 0.29259 0.54549 0.29421 C 0.56355 0.29583 0.58403 0.30324 0.60001 0.29607 C 0.61598 0.28889 0.629 0.26343 0.64115 0.25093 C 0.65313 0.23843 0.65799 0.22315 0.67344 0.22153 C 0.68889 0.21991 0.7165 0.22917 0.73386 0.24121 C 0.75122 0.25324 0.76546 0.27523 0.77796 0.29421 C 0.79046 0.3132 0.79914 0.33727 0.80886 0.35486 C 0.81858 0.37246 0.82344 0.39097 0.83681 0.4 C 0.85018 0.40903 0.86789 0.4088 0.88959 0.40972 C 0.91129 0.41065 0.94914 0.41227 0.96754 0.40579 C 0.98594 0.39931 0.9948 0.38958 1.00001 0.3706 C 1.00521 0.35162 0.98872 0.31829 0.99844 0.29213 C 1.00817 0.26597 1.0408 0.23287 1.05886 0.21366 C 1.07692 0.19445 1.08768 0.18681 1.1073 0.17639 C 1.12692 0.16597 1.15209 0.14861 1.17639 0.15093 C 1.20053 0.15324 1.23403 0.17292 1.25296 0.19028 C 1.27188 0.20764 1.28247 0.23588 1.28959 0.25486 C 1.29671 0.27384 1.29914 0.29676 1.29549 0.30394 " pathEditMode="relative" ptsTypes="aaaaaaaaaaaaaaaaaaaaaaaaaaaaA">
                                      <p:cBhvr>
                                        <p:cTn id="117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0"/>
                            </p:stCondLst>
                            <p:childTnLst>
                              <p:par>
                                <p:cTn id="1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4000"/>
                            </p:stCondLst>
                            <p:childTnLst>
                              <p:par>
                                <p:cTn id="1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60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80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5.55556E-6 C -0.00607 0.0199 -0.01216 0.03981 -0.02067 0.05485 C -0.02917 0.0699 -0.03959 0.08309 -0.05157 0.09004 C -0.06355 0.09698 -0.079 0.09467 -0.09272 0.09606 C -0.10643 0.09744 -0.12067 0.10254 -0.13386 0.09791 C -0.14706 0.09328 -0.16424 0.08101 -0.17206 0.06851 C -0.17987 0.05601 -0.18039 0.04004 -0.18091 0.02337 C -0.18143 0.0067 -0.17987 -0.02015 -0.17501 -0.03149 C -0.17015 -0.04283 -0.15834 -0.04908 -0.15157 -0.04515 C -0.1448 -0.04121 -0.13716 -0.02316 -0.13386 -0.00788 C -0.13056 0.0074 -0.13056 0.03286 -0.1323 0.04698 C -0.13403 0.0611 -0.13473 0.06782 -0.1441 0.07638 C -0.15348 0.08494 -0.17622 0.09444 -0.1882 0.09791 C -0.20018 0.10138 -0.20539 0.09791 -0.21615 0.09791 C -0.22692 0.09791 -0.23924 0.09791 -0.25296 0.09791 C -0.26667 0.09791 -0.28386 0.10184 -0.29862 0.09791 C -0.31338 0.09397 -0.32865 0.08471 -0.34115 0.07453 C -0.35365 0.06434 -0.36945 0.05462 -0.37362 0.03726 C -0.37778 0.0199 -0.37553 -0.01529 -0.36615 -0.02941 C -0.35678 -0.04353 -0.32778 -0.05279 -0.31772 -0.04723 C -0.30765 -0.04168 -0.30591 -0.01089 -0.30591 0.00393 C -0.30591 0.01874 -0.30834 0.03055 -0.31772 0.04119 C -0.32709 0.05184 -0.34949 0.06388 -0.36181 0.06851 C -0.37414 0.07314 -0.38108 0.06851 -0.39115 0.06851 C -0.40122 0.06851 -0.4106 0.06874 -0.42206 0.06851 C -0.43351 0.06828 -0.44827 0.07059 -0.46025 0.06666 C -0.47223 0.06272 -0.48108 0.05416 -0.4941 0.0449 C -0.50713 0.03564 -0.52969 0.02684 -0.5382 0.01157 C -0.54671 -0.00371 -0.55035 -0.02871 -0.54567 -0.04723 C -0.54098 -0.06575 -0.52258 -0.09306 -0.51025 -0.10001 C -0.49792 -0.10695 -0.47865 -0.10348 -0.47206 -0.08843 C -0.46546 -0.07339 -0.46424 -0.03056 -0.47067 -0.00996 C -0.47709 0.01064 -0.49601 0.02337 -0.51025 0.03518 C -0.52449 0.04698 -0.53629 0.05578 -0.55591 0.06064 C -0.57553 0.0655 -0.60765 0.06619 -0.62796 0.06457 C -0.64827 0.06295 -0.66372 0.06157 -0.67796 0.05092 C -0.69219 0.04027 -0.71077 0.01643 -0.7132 -5.55556E-6 C -0.71563 -0.01644 -0.70053 -0.04075 -0.69272 -0.04723 C -0.6849 -0.05371 -0.67206 -0.04862 -0.66615 -0.03936 C -0.66025 -0.0301 -0.65504 -0.00695 -0.6573 0.00786 C -0.65956 0.02268 -0.67188 0.04073 -0.67952 0.04883 C -0.68716 0.05694 -0.69376 0.05416 -0.70296 0.0567 C -0.71216 0.05925 -0.72015 0.06226 -0.73525 0.06457 C -0.75035 0.06689 -0.78022 0.07059 -0.7941 0.07059 C -0.80799 0.07059 -0.81094 0.07314 -0.8191 0.06457 C -0.82726 0.05601 -0.84133 0.03957 -0.84272 0.01944 C -0.8441 -0.0007 -0.83647 -0.04191 -0.82796 -0.05695 C -0.81945 -0.072 -0.79792 -0.07478 -0.79115 -0.07061 C -0.78438 -0.06644 -0.78282 -0.04445 -0.78681 -0.03149 C -0.79081 -0.01853 -0.80469 -0.0014 -0.81476 0.00786 C -0.82483 0.01712 -0.83577 0.02082 -0.84706 0.02337 C -0.85834 0.02592 -0.87101 0.02522 -0.8823 0.02337 C -0.89358 0.02152 -0.90417 0.01295 -0.91476 0.01157 C -0.92535 0.01018 -0.93612 0.01249 -0.94567 0.0155 C -0.95522 0.01851 -0.96129 0.01967 -0.97206 0.02939 C -0.98282 0.03911 -1.00713 0.05925 -1.01025 0.07453 C -1.01338 0.08981 -0.99931 0.10786 -0.99115 0.12152 C -0.98299 0.13518 -0.9757 0.15207 -0.96181 0.1567 C -0.94792 0.16133 -0.91789 0.15763 -0.9073 0.14883 C -0.89671 0.14004 -0.8915 0.1111 -0.89862 0.10393 C -0.90574 0.09675 -0.93647 0.10022 -0.95001 0.10578 C -0.96355 0.11133 -0.97362 0.12592 -0.97952 0.13726 C -0.98542 0.1486 -0.98647 0.15856 -0.98525 0.17453 C -0.98403 0.1905 -0.97848 0.21897 -0.97206 0.23332 C -0.96563 0.24768 -0.96025 0.25369 -0.94706 0.26064 C -0.93386 0.26758 -0.90782 0.27684 -0.89272 0.27453 C -0.87761 0.27221 -0.8599 0.25717 -0.85591 0.24698 C -0.85192 0.2368 -0.85365 0.21689 -0.8691 0.21365 C -0.88456 0.21041 -0.93594 0.21758 -0.94862 0.22731 C -0.96129 0.23703 -0.94758 0.25555 -0.94567 0.27244 C -0.94376 0.28934 -0.94515 0.31295 -0.93681 0.32939 C -0.92848 0.34582 -0.91181 0.36041 -0.89567 0.37059 C -0.87952 0.38078 -0.85539 0.38772 -0.83976 0.39004 C -0.82414 0.39235 -0.8165 0.39143 -0.80157 0.38425 C -0.78664 0.37707 -0.754 0.3611 -0.75001 0.34698 C -0.74601 0.33286 -0.76719 0.30231 -0.77796 0.29999 C -0.78872 0.29768 -0.8106 0.32036 -0.81476 0.33332 C -0.81893 0.34629 -0.8165 0.36388 -0.80296 0.37823 C -0.78942 0.39258 -0.75469 0.41087 -0.73386 0.41944 C -0.71303 0.428 -0.69601 0.43078 -0.67796 0.42939 C -0.6599 0.428 -0.63716 0.42175 -0.62501 0.41157 C -0.61285 0.40138 -0.60469 0.38356 -0.60452 0.36851 C -0.60435 0.35346 -0.61216 0.32846 -0.62362 0.32152 C -0.63508 0.31457 -0.66772 0.3192 -0.67362 0.32731 C -0.67952 0.33541 -0.66858 0.36157 -0.65886 0.37059 C -0.64914 0.37962 -0.62848 0.37962 -0.61476 0.38217 C -0.60105 0.38471 -0.59341 0.39004 -0.57657 0.3861 C -0.55973 0.38217 -0.52692 0.36897 -0.5132 0.35879 C -0.49949 0.3486 -0.49289 0.34073 -0.4941 0.32545 C -0.49532 0.31018 -0.50799 0.27684 -0.52067 0.26666 C -0.53334 0.25647 -0.56355 0.25717 -0.57067 0.26457 C -0.57778 0.27198 -0.57935 0.30069 -0.5632 0.31157 C -0.54706 0.32244 -0.49515 0.328 -0.47362 0.32939 C -0.45209 0.33078 -0.44688 0.32731 -0.43386 0.31944 C -0.42084 0.31157 -0.40209 0.29883 -0.39567 0.28217 C -0.38924 0.2655 -0.38959 0.23726 -0.39567 0.21944 C -0.40174 0.20161 -0.4198 0.18101 -0.4323 0.17453 C -0.4448 0.16805 -0.46511 0.17221 -0.47067 0.18032 C -0.47622 0.18842 -0.47223 0.21388 -0.46615 0.22337 C -0.46008 0.23286 -0.4474 0.23332 -0.43386 0.23726 C -0.42032 0.24119 -0.40487 0.24513 -0.38525 0.24698 C -0.36563 0.24883 -0.33403 0.25277 -0.31615 0.24883 C -0.29827 0.2449 -0.28456 0.23633 -0.27796 0.22337 C -0.27136 0.21041 -0.26424 0.18379 -0.27657 0.17059 C -0.2889 0.1574 -0.33664 0.13981 -0.35157 0.1449 C -0.3665 0.14999 -0.36685 0.18448 -0.36615 0.20184 C -0.36546 0.2192 -0.35713 0.23749 -0.34706 0.24883 C -0.33699 0.26018 -0.32153 0.26643 -0.30591 0.27059 C -0.29028 0.27476 -0.26285 0.2699 -0.25296 0.27453 C -0.24306 0.27916 -0.24115 0.28726 -0.24706 0.29791 C -0.25296 0.30856 -0.27206 0.33101 -0.2882 0.33911 C -0.30435 0.34721 -0.32726 0.34397 -0.3441 0.34698 C -0.36094 0.34999 -0.38126 0.35092 -0.38976 0.3567 C -0.39827 0.36249 -0.40174 0.37244 -0.39567 0.38217 C -0.38959 0.39189 -0.36528 0.40902 -0.35296 0.4155 C -0.34063 0.42198 -0.33282 0.41851 -0.32206 0.42152 C -0.31129 0.42453 -0.29306 0.42615 -0.2882 0.43332 C -0.28334 0.4405 -0.28716 0.45369 -0.29272 0.46457 C -0.29827 0.47545 -0.30817 0.49212 -0.32206 0.49791 C -0.33594 0.50369 -0.35765 0.49629 -0.37657 0.49999 C -0.39549 0.50369 -0.42848 0.51133 -0.43525 0.51944 C -0.44202 0.52754 -0.42987 0.54096 -0.41772 0.54883 C -0.40556 0.5567 -0.37796 0.55971 -0.36181 0.56666 C -0.34567 0.5736 -0.33039 0.58194 -0.32067 0.59004 C -0.31094 0.59814 -0.30296 0.60601 -0.30296 0.6155 C -0.30296 0.62499 -0.31112 0.64073 -0.32067 0.64698 C -0.33022 0.65323 -0.34827 0.65115 -0.36025 0.65277 C -0.37223 0.65439 -0.37709 0.66365 -0.39272 0.6567 C -0.40834 0.64976 -0.43143 0.63055 -0.45452 0.61157 " pathEditMode="relative" ptsTypes="aaaaaaaaaaaaaaaaaaaaaaaaaaaaaaaaaaaaaaaaaaaaaaaaaaaaaaaaaaaaaaaaaaaaaaaaaaaaaaaaaaaaaaaaaaaaaaaaaaaaaaaaaaaaaaaaaaaaaaaaaaaaaaaaA">
                                      <p:cBhvr>
                                        <p:cTn id="140" dur="5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3000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2020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Найди лишний предмет!</a:t>
            </a:r>
          </a:p>
        </p:txBody>
      </p:sp>
      <p:pic>
        <p:nvPicPr>
          <p:cNvPr id="29698" name="Picture 2" descr="http://www.opalubka-monolit.ru/pics/articles/za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732463"/>
            <a:ext cx="1008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market.ru/pr_img/20081112171431_biskvit3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r="18732"/>
          <a:stretch>
            <a:fillRect/>
          </a:stretch>
        </p:blipFill>
        <p:spPr bwMode="auto">
          <a:xfrm>
            <a:off x="3492500" y="4437063"/>
            <a:ext cx="792163" cy="936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6" descr="http://cp.c-ij.com/en/contents/3157/03381/images/elephant_t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437063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spicami.ru/wp-content/uploads/2010/01/1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62"/>
          <a:stretch>
            <a:fillRect/>
          </a:stretch>
        </p:blipFill>
        <p:spPr bwMode="auto">
          <a:xfrm>
            <a:off x="2195513" y="4365625"/>
            <a:ext cx="792162" cy="1008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6" name="Picture 10" descr="http://s004.radikal.ru/i208/1010/35/ba6d123e8a9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5229225"/>
            <a:ext cx="792163" cy="1373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8" name="Picture 12" descr="http://www.vesta-pkf.ru/userfiles/image/catalog/big/%D0%A1%D0%B0%D0%BF%D0%BE%D0%B3%D0%B8%20%D0%BC%D1%83%D0%B6%D1%81%D0%BA%D0%B8%D0%B5%20%D0%9F%D0%92%D0%A5%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4005263"/>
            <a:ext cx="720725" cy="86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10" name="Picture 14" descr="http://www.abc-color.com/image/coloring/animals/001/goat/goat-picture-color.png"/>
          <p:cNvPicPr>
            <a:picLocks noChangeAspect="1" noChangeArrowheads="1"/>
          </p:cNvPicPr>
          <p:nvPr/>
        </p:nvPicPr>
        <p:blipFill>
          <a:blip r:embed="rId8" cstate="print"/>
          <a:srcRect l="5586" r="6898" b="5501"/>
          <a:stretch>
            <a:fillRect/>
          </a:stretch>
        </p:blipFill>
        <p:spPr bwMode="auto">
          <a:xfrm>
            <a:off x="2195513" y="5732463"/>
            <a:ext cx="792162" cy="936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12" name="Picture 16" descr="http://stroyremonti.ru/wp-content/uploads/2012/03/rozetka_s_zazemlenie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3213100"/>
            <a:ext cx="863600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http://www.samarafishing.ru/img/f13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5661025"/>
            <a:ext cx="792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adf-safetytools.com/image/109_brosse_main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DFB"/>
              </a:clrFrom>
              <a:clrTo>
                <a:srgbClr val="F7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141663"/>
            <a:ext cx="792162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5375" y="1628775"/>
            <a:ext cx="431800" cy="708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3438" y="1628775"/>
            <a:ext cx="455612" cy="7080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FFFF"/>
                </a:solidFill>
                <a:latin typeface="Calibri" pitchFamily="34" charset="0"/>
              </a:rPr>
              <a:t>С</a:t>
            </a:r>
          </a:p>
        </p:txBody>
      </p:sp>
      <p:pic>
        <p:nvPicPr>
          <p:cNvPr id="22" name="Рисунок 21" descr="http://img0.liveinternet.ru/images/attach/c/2/69/703/69703352_0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2060575"/>
            <a:ext cx="1619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79388" y="2060575"/>
            <a:ext cx="1728787" cy="4468813"/>
            <a:chOff x="323528" y="2564904"/>
            <a:chExt cx="1512168" cy="3749126"/>
          </a:xfrm>
        </p:grpSpPr>
        <p:pic>
          <p:nvPicPr>
            <p:cNvPr id="29720" name="Рисунок 23" descr="http://img-fotki.yandex.ru/get/6001/lulu0501.30/0_5847e_a668a8da_L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3528" y="2564904"/>
              <a:ext cx="1485359" cy="374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Рисунок 2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42619" y="2564904"/>
              <a:ext cx="693077" cy="38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763588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66875" y="2420938"/>
            <a:ext cx="1993900" cy="4006850"/>
          </a:xfrm>
          <a:custGeom>
            <a:avLst/>
            <a:gdLst>
              <a:gd name="connsiteX0" fmla="*/ 497541 w 1993000"/>
              <a:gd name="connsiteY0" fmla="*/ 4007223 h 4007223"/>
              <a:gd name="connsiteX1" fmla="*/ 416859 w 1993000"/>
              <a:gd name="connsiteY1" fmla="*/ 3953435 h 4007223"/>
              <a:gd name="connsiteX2" fmla="*/ 376518 w 1993000"/>
              <a:gd name="connsiteY2" fmla="*/ 3926541 h 4007223"/>
              <a:gd name="connsiteX3" fmla="*/ 268941 w 1993000"/>
              <a:gd name="connsiteY3" fmla="*/ 3845858 h 4007223"/>
              <a:gd name="connsiteX4" fmla="*/ 134471 w 1993000"/>
              <a:gd name="connsiteY4" fmla="*/ 3724835 h 4007223"/>
              <a:gd name="connsiteX5" fmla="*/ 67236 w 1993000"/>
              <a:gd name="connsiteY5" fmla="*/ 3630705 h 4007223"/>
              <a:gd name="connsiteX6" fmla="*/ 53789 w 1993000"/>
              <a:gd name="connsiteY6" fmla="*/ 3590364 h 4007223"/>
              <a:gd name="connsiteX7" fmla="*/ 26894 w 1993000"/>
              <a:gd name="connsiteY7" fmla="*/ 3550023 h 4007223"/>
              <a:gd name="connsiteX8" fmla="*/ 0 w 1993000"/>
              <a:gd name="connsiteY8" fmla="*/ 3469341 h 4007223"/>
              <a:gd name="connsiteX9" fmla="*/ 13447 w 1993000"/>
              <a:gd name="connsiteY9" fmla="*/ 3200400 h 4007223"/>
              <a:gd name="connsiteX10" fmla="*/ 26894 w 1993000"/>
              <a:gd name="connsiteY10" fmla="*/ 3160058 h 4007223"/>
              <a:gd name="connsiteX11" fmla="*/ 53789 w 1993000"/>
              <a:gd name="connsiteY11" fmla="*/ 3133164 h 4007223"/>
              <a:gd name="connsiteX12" fmla="*/ 80683 w 1993000"/>
              <a:gd name="connsiteY12" fmla="*/ 3052482 h 4007223"/>
              <a:gd name="connsiteX13" fmla="*/ 94130 w 1993000"/>
              <a:gd name="connsiteY13" fmla="*/ 3012141 h 4007223"/>
              <a:gd name="connsiteX14" fmla="*/ 67236 w 1993000"/>
              <a:gd name="connsiteY14" fmla="*/ 2205317 h 4007223"/>
              <a:gd name="connsiteX15" fmla="*/ 53789 w 1993000"/>
              <a:gd name="connsiteY15" fmla="*/ 2151529 h 4007223"/>
              <a:gd name="connsiteX16" fmla="*/ 40341 w 1993000"/>
              <a:gd name="connsiteY16" fmla="*/ 2084294 h 4007223"/>
              <a:gd name="connsiteX17" fmla="*/ 53789 w 1993000"/>
              <a:gd name="connsiteY17" fmla="*/ 1815353 h 4007223"/>
              <a:gd name="connsiteX18" fmla="*/ 94130 w 1993000"/>
              <a:gd name="connsiteY18" fmla="*/ 1775011 h 4007223"/>
              <a:gd name="connsiteX19" fmla="*/ 147918 w 1993000"/>
              <a:gd name="connsiteY19" fmla="*/ 1680882 h 4007223"/>
              <a:gd name="connsiteX20" fmla="*/ 228600 w 1993000"/>
              <a:gd name="connsiteY20" fmla="*/ 1627094 h 4007223"/>
              <a:gd name="connsiteX21" fmla="*/ 295836 w 1993000"/>
              <a:gd name="connsiteY21" fmla="*/ 1573305 h 4007223"/>
              <a:gd name="connsiteX22" fmla="*/ 322730 w 1993000"/>
              <a:gd name="connsiteY22" fmla="*/ 1532964 h 4007223"/>
              <a:gd name="connsiteX23" fmla="*/ 363071 w 1993000"/>
              <a:gd name="connsiteY23" fmla="*/ 1492623 h 4007223"/>
              <a:gd name="connsiteX24" fmla="*/ 443753 w 1993000"/>
              <a:gd name="connsiteY24" fmla="*/ 1438835 h 4007223"/>
              <a:gd name="connsiteX25" fmla="*/ 537883 w 1993000"/>
              <a:gd name="connsiteY25" fmla="*/ 1344705 h 4007223"/>
              <a:gd name="connsiteX26" fmla="*/ 578224 w 1993000"/>
              <a:gd name="connsiteY26" fmla="*/ 1304364 h 4007223"/>
              <a:gd name="connsiteX27" fmla="*/ 645459 w 1993000"/>
              <a:gd name="connsiteY27" fmla="*/ 1264023 h 4007223"/>
              <a:gd name="connsiteX28" fmla="*/ 658906 w 1993000"/>
              <a:gd name="connsiteY28" fmla="*/ 1223682 h 4007223"/>
              <a:gd name="connsiteX29" fmla="*/ 712694 w 1993000"/>
              <a:gd name="connsiteY29" fmla="*/ 1143000 h 4007223"/>
              <a:gd name="connsiteX30" fmla="*/ 753036 w 1993000"/>
              <a:gd name="connsiteY30" fmla="*/ 1048870 h 4007223"/>
              <a:gd name="connsiteX31" fmla="*/ 793377 w 1993000"/>
              <a:gd name="connsiteY31" fmla="*/ 914400 h 4007223"/>
              <a:gd name="connsiteX32" fmla="*/ 820271 w 1993000"/>
              <a:gd name="connsiteY32" fmla="*/ 766482 h 4007223"/>
              <a:gd name="connsiteX33" fmla="*/ 941294 w 1993000"/>
              <a:gd name="connsiteY33" fmla="*/ 618564 h 4007223"/>
              <a:gd name="connsiteX34" fmla="*/ 1021977 w 1993000"/>
              <a:gd name="connsiteY34" fmla="*/ 564776 h 4007223"/>
              <a:gd name="connsiteX35" fmla="*/ 1129553 w 1993000"/>
              <a:gd name="connsiteY35" fmla="*/ 497541 h 4007223"/>
              <a:gd name="connsiteX36" fmla="*/ 1183341 w 1993000"/>
              <a:gd name="connsiteY36" fmla="*/ 470647 h 4007223"/>
              <a:gd name="connsiteX37" fmla="*/ 1210236 w 1993000"/>
              <a:gd name="connsiteY37" fmla="*/ 443753 h 4007223"/>
              <a:gd name="connsiteX38" fmla="*/ 1250577 w 1993000"/>
              <a:gd name="connsiteY38" fmla="*/ 416858 h 4007223"/>
              <a:gd name="connsiteX39" fmla="*/ 1304365 w 1993000"/>
              <a:gd name="connsiteY39" fmla="*/ 376517 h 4007223"/>
              <a:gd name="connsiteX40" fmla="*/ 1344706 w 1993000"/>
              <a:gd name="connsiteY40" fmla="*/ 363070 h 4007223"/>
              <a:gd name="connsiteX41" fmla="*/ 1411941 w 1993000"/>
              <a:gd name="connsiteY41" fmla="*/ 336176 h 4007223"/>
              <a:gd name="connsiteX42" fmla="*/ 1532965 w 1993000"/>
              <a:gd name="connsiteY42" fmla="*/ 295835 h 4007223"/>
              <a:gd name="connsiteX43" fmla="*/ 1586753 w 1993000"/>
              <a:gd name="connsiteY43" fmla="*/ 268941 h 4007223"/>
              <a:gd name="connsiteX44" fmla="*/ 1694330 w 1993000"/>
              <a:gd name="connsiteY44" fmla="*/ 242047 h 4007223"/>
              <a:gd name="connsiteX45" fmla="*/ 1734671 w 1993000"/>
              <a:gd name="connsiteY45" fmla="*/ 201705 h 4007223"/>
              <a:gd name="connsiteX46" fmla="*/ 1775012 w 1993000"/>
              <a:gd name="connsiteY46" fmla="*/ 188258 h 4007223"/>
              <a:gd name="connsiteX47" fmla="*/ 1869141 w 1993000"/>
              <a:gd name="connsiteY47" fmla="*/ 161364 h 4007223"/>
              <a:gd name="connsiteX48" fmla="*/ 1936377 w 1993000"/>
              <a:gd name="connsiteY48" fmla="*/ 107576 h 4007223"/>
              <a:gd name="connsiteX49" fmla="*/ 1976718 w 1993000"/>
              <a:gd name="connsiteY49" fmla="*/ 67235 h 4007223"/>
              <a:gd name="connsiteX50" fmla="*/ 1990165 w 1993000"/>
              <a:gd name="connsiteY50" fmla="*/ 0 h 400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93000" h="4007223">
                <a:moveTo>
                  <a:pt x="497541" y="4007223"/>
                </a:moveTo>
                <a:lnTo>
                  <a:pt x="416859" y="3953435"/>
                </a:lnTo>
                <a:cubicBezTo>
                  <a:pt x="403412" y="3944470"/>
                  <a:pt x="387946" y="3937969"/>
                  <a:pt x="376518" y="3926541"/>
                </a:cubicBezTo>
                <a:cubicBezTo>
                  <a:pt x="299260" y="3849282"/>
                  <a:pt x="339352" y="3869328"/>
                  <a:pt x="268941" y="3845858"/>
                </a:cubicBezTo>
                <a:cubicBezTo>
                  <a:pt x="222646" y="3811137"/>
                  <a:pt x="166647" y="3773100"/>
                  <a:pt x="134471" y="3724835"/>
                </a:cubicBezTo>
                <a:cubicBezTo>
                  <a:pt x="95145" y="3665846"/>
                  <a:pt x="117274" y="3697423"/>
                  <a:pt x="67236" y="3630705"/>
                </a:cubicBezTo>
                <a:cubicBezTo>
                  <a:pt x="62754" y="3617258"/>
                  <a:pt x="60128" y="3603042"/>
                  <a:pt x="53789" y="3590364"/>
                </a:cubicBezTo>
                <a:cubicBezTo>
                  <a:pt x="46561" y="3575909"/>
                  <a:pt x="33458" y="3564791"/>
                  <a:pt x="26894" y="3550023"/>
                </a:cubicBezTo>
                <a:cubicBezTo>
                  <a:pt x="15380" y="3524118"/>
                  <a:pt x="0" y="3469341"/>
                  <a:pt x="0" y="3469341"/>
                </a:cubicBezTo>
                <a:cubicBezTo>
                  <a:pt x="4482" y="3379694"/>
                  <a:pt x="5671" y="3289822"/>
                  <a:pt x="13447" y="3200400"/>
                </a:cubicBezTo>
                <a:cubicBezTo>
                  <a:pt x="14675" y="3186279"/>
                  <a:pt x="19601" y="3172213"/>
                  <a:pt x="26894" y="3160058"/>
                </a:cubicBezTo>
                <a:cubicBezTo>
                  <a:pt x="33417" y="3149187"/>
                  <a:pt x="44824" y="3142129"/>
                  <a:pt x="53789" y="3133164"/>
                </a:cubicBezTo>
                <a:lnTo>
                  <a:pt x="80683" y="3052482"/>
                </a:lnTo>
                <a:lnTo>
                  <a:pt x="94130" y="3012141"/>
                </a:lnTo>
                <a:cubicBezTo>
                  <a:pt x="92148" y="2915013"/>
                  <a:pt x="97760" y="2434251"/>
                  <a:pt x="67236" y="2205317"/>
                </a:cubicBezTo>
                <a:cubicBezTo>
                  <a:pt x="64793" y="2186998"/>
                  <a:pt x="57798" y="2169570"/>
                  <a:pt x="53789" y="2151529"/>
                </a:cubicBezTo>
                <a:cubicBezTo>
                  <a:pt x="48831" y="2129218"/>
                  <a:pt x="44824" y="2106706"/>
                  <a:pt x="40341" y="2084294"/>
                </a:cubicBezTo>
                <a:cubicBezTo>
                  <a:pt x="44824" y="1994647"/>
                  <a:pt x="38409" y="1903785"/>
                  <a:pt x="53789" y="1815353"/>
                </a:cubicBezTo>
                <a:cubicBezTo>
                  <a:pt x="57047" y="1796617"/>
                  <a:pt x="83077" y="1790486"/>
                  <a:pt x="94130" y="1775011"/>
                </a:cubicBezTo>
                <a:cubicBezTo>
                  <a:pt x="111117" y="1751230"/>
                  <a:pt x="123719" y="1702056"/>
                  <a:pt x="147918" y="1680882"/>
                </a:cubicBezTo>
                <a:cubicBezTo>
                  <a:pt x="172243" y="1659597"/>
                  <a:pt x="228600" y="1627094"/>
                  <a:pt x="228600" y="1627094"/>
                </a:cubicBezTo>
                <a:cubicBezTo>
                  <a:pt x="305673" y="1511484"/>
                  <a:pt x="203047" y="1647536"/>
                  <a:pt x="295836" y="1573305"/>
                </a:cubicBezTo>
                <a:cubicBezTo>
                  <a:pt x="308456" y="1563209"/>
                  <a:pt x="312384" y="1545379"/>
                  <a:pt x="322730" y="1532964"/>
                </a:cubicBezTo>
                <a:cubicBezTo>
                  <a:pt x="334904" y="1518355"/>
                  <a:pt x="348060" y="1504298"/>
                  <a:pt x="363071" y="1492623"/>
                </a:cubicBezTo>
                <a:cubicBezTo>
                  <a:pt x="388585" y="1472779"/>
                  <a:pt x="420897" y="1461690"/>
                  <a:pt x="443753" y="1438835"/>
                </a:cubicBezTo>
                <a:lnTo>
                  <a:pt x="537883" y="1344705"/>
                </a:lnTo>
                <a:cubicBezTo>
                  <a:pt x="551330" y="1331258"/>
                  <a:pt x="561917" y="1314148"/>
                  <a:pt x="578224" y="1304364"/>
                </a:cubicBezTo>
                <a:lnTo>
                  <a:pt x="645459" y="1264023"/>
                </a:lnTo>
                <a:cubicBezTo>
                  <a:pt x="649941" y="1250576"/>
                  <a:pt x="652022" y="1236073"/>
                  <a:pt x="658906" y="1223682"/>
                </a:cubicBezTo>
                <a:cubicBezTo>
                  <a:pt x="674603" y="1195427"/>
                  <a:pt x="712694" y="1143000"/>
                  <a:pt x="712694" y="1143000"/>
                </a:cubicBezTo>
                <a:cubicBezTo>
                  <a:pt x="748265" y="1000712"/>
                  <a:pt x="699970" y="1168267"/>
                  <a:pt x="753036" y="1048870"/>
                </a:cubicBezTo>
                <a:cubicBezTo>
                  <a:pt x="771743" y="1006780"/>
                  <a:pt x="782202" y="959102"/>
                  <a:pt x="793377" y="914400"/>
                </a:cubicBezTo>
                <a:cubicBezTo>
                  <a:pt x="796308" y="890955"/>
                  <a:pt x="800211" y="802591"/>
                  <a:pt x="820271" y="766482"/>
                </a:cubicBezTo>
                <a:cubicBezTo>
                  <a:pt x="845725" y="720664"/>
                  <a:pt x="896227" y="648608"/>
                  <a:pt x="941294" y="618564"/>
                </a:cubicBezTo>
                <a:lnTo>
                  <a:pt x="1021977" y="564776"/>
                </a:lnTo>
                <a:cubicBezTo>
                  <a:pt x="1053980" y="543441"/>
                  <a:pt x="1097114" y="513760"/>
                  <a:pt x="1129553" y="497541"/>
                </a:cubicBezTo>
                <a:cubicBezTo>
                  <a:pt x="1147482" y="488576"/>
                  <a:pt x="1166662" y="481766"/>
                  <a:pt x="1183341" y="470647"/>
                </a:cubicBezTo>
                <a:cubicBezTo>
                  <a:pt x="1193890" y="463614"/>
                  <a:pt x="1200336" y="451673"/>
                  <a:pt x="1210236" y="443753"/>
                </a:cubicBezTo>
                <a:cubicBezTo>
                  <a:pt x="1222856" y="433657"/>
                  <a:pt x="1237426" y="426252"/>
                  <a:pt x="1250577" y="416858"/>
                </a:cubicBezTo>
                <a:cubicBezTo>
                  <a:pt x="1268814" y="403831"/>
                  <a:pt x="1284906" y="387636"/>
                  <a:pt x="1304365" y="376517"/>
                </a:cubicBezTo>
                <a:cubicBezTo>
                  <a:pt x="1316672" y="369485"/>
                  <a:pt x="1331434" y="368047"/>
                  <a:pt x="1344706" y="363070"/>
                </a:cubicBezTo>
                <a:cubicBezTo>
                  <a:pt x="1367307" y="354595"/>
                  <a:pt x="1389209" y="344294"/>
                  <a:pt x="1411941" y="336176"/>
                </a:cubicBezTo>
                <a:cubicBezTo>
                  <a:pt x="1451987" y="321874"/>
                  <a:pt x="1494931" y="314852"/>
                  <a:pt x="1532965" y="295835"/>
                </a:cubicBezTo>
                <a:cubicBezTo>
                  <a:pt x="1550894" y="286870"/>
                  <a:pt x="1567736" y="275280"/>
                  <a:pt x="1586753" y="268941"/>
                </a:cubicBezTo>
                <a:cubicBezTo>
                  <a:pt x="1621819" y="257252"/>
                  <a:pt x="1694330" y="242047"/>
                  <a:pt x="1694330" y="242047"/>
                </a:cubicBezTo>
                <a:cubicBezTo>
                  <a:pt x="1707777" y="228600"/>
                  <a:pt x="1718848" y="212254"/>
                  <a:pt x="1734671" y="201705"/>
                </a:cubicBezTo>
                <a:cubicBezTo>
                  <a:pt x="1746465" y="193842"/>
                  <a:pt x="1761383" y="192152"/>
                  <a:pt x="1775012" y="188258"/>
                </a:cubicBezTo>
                <a:cubicBezTo>
                  <a:pt x="1893206" y="154488"/>
                  <a:pt x="1772417" y="193605"/>
                  <a:pt x="1869141" y="161364"/>
                </a:cubicBezTo>
                <a:cubicBezTo>
                  <a:pt x="1947395" y="83113"/>
                  <a:pt x="1834586" y="192402"/>
                  <a:pt x="1936377" y="107576"/>
                </a:cubicBezTo>
                <a:cubicBezTo>
                  <a:pt x="1950986" y="95402"/>
                  <a:pt x="1963271" y="80682"/>
                  <a:pt x="1976718" y="67235"/>
                </a:cubicBezTo>
                <a:cubicBezTo>
                  <a:pt x="1993000" y="18389"/>
                  <a:pt x="1990165" y="41068"/>
                  <a:pt x="1990165" y="0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159125" y="2420938"/>
            <a:ext cx="687388" cy="3336925"/>
          </a:xfrm>
          <a:custGeom>
            <a:avLst/>
            <a:gdLst>
              <a:gd name="connsiteX0" fmla="*/ 242206 w 685959"/>
              <a:gd name="connsiteY0" fmla="*/ 3307976 h 3337396"/>
              <a:gd name="connsiteX1" fmla="*/ 215312 w 685959"/>
              <a:gd name="connsiteY1" fmla="*/ 3227294 h 3337396"/>
              <a:gd name="connsiteX2" fmla="*/ 174971 w 685959"/>
              <a:gd name="connsiteY2" fmla="*/ 2729753 h 3337396"/>
              <a:gd name="connsiteX3" fmla="*/ 148076 w 685959"/>
              <a:gd name="connsiteY3" fmla="*/ 2581835 h 3337396"/>
              <a:gd name="connsiteX4" fmla="*/ 107735 w 685959"/>
              <a:gd name="connsiteY4" fmla="*/ 2380129 h 3337396"/>
              <a:gd name="connsiteX5" fmla="*/ 94288 w 685959"/>
              <a:gd name="connsiteY5" fmla="*/ 2326341 h 3337396"/>
              <a:gd name="connsiteX6" fmla="*/ 40500 w 685959"/>
              <a:gd name="connsiteY6" fmla="*/ 2205317 h 3337396"/>
              <a:gd name="connsiteX7" fmla="*/ 159 w 685959"/>
              <a:gd name="connsiteY7" fmla="*/ 2043953 h 3337396"/>
              <a:gd name="connsiteX8" fmla="*/ 27053 w 685959"/>
              <a:gd name="connsiteY8" fmla="*/ 1613647 h 3337396"/>
              <a:gd name="connsiteX9" fmla="*/ 53947 w 685959"/>
              <a:gd name="connsiteY9" fmla="*/ 1519517 h 3337396"/>
              <a:gd name="connsiteX10" fmla="*/ 67394 w 685959"/>
              <a:gd name="connsiteY10" fmla="*/ 726141 h 3337396"/>
              <a:gd name="connsiteX11" fmla="*/ 94288 w 685959"/>
              <a:gd name="connsiteY11" fmla="*/ 645458 h 3337396"/>
              <a:gd name="connsiteX12" fmla="*/ 107735 w 685959"/>
              <a:gd name="connsiteY12" fmla="*/ 591670 h 3337396"/>
              <a:gd name="connsiteX13" fmla="*/ 134629 w 685959"/>
              <a:gd name="connsiteY13" fmla="*/ 551329 h 3337396"/>
              <a:gd name="connsiteX14" fmla="*/ 242206 w 685959"/>
              <a:gd name="connsiteY14" fmla="*/ 457200 h 3337396"/>
              <a:gd name="connsiteX15" fmla="*/ 349782 w 685959"/>
              <a:gd name="connsiteY15" fmla="*/ 403411 h 3337396"/>
              <a:gd name="connsiteX16" fmla="*/ 403571 w 685959"/>
              <a:gd name="connsiteY16" fmla="*/ 376517 h 3337396"/>
              <a:gd name="connsiteX17" fmla="*/ 443912 w 685959"/>
              <a:gd name="connsiteY17" fmla="*/ 336176 h 3337396"/>
              <a:gd name="connsiteX18" fmla="*/ 524594 w 685959"/>
              <a:gd name="connsiteY18" fmla="*/ 282388 h 3337396"/>
              <a:gd name="connsiteX19" fmla="*/ 578382 w 685959"/>
              <a:gd name="connsiteY19" fmla="*/ 242047 h 3337396"/>
              <a:gd name="connsiteX20" fmla="*/ 618724 w 685959"/>
              <a:gd name="connsiteY20" fmla="*/ 215153 h 3337396"/>
              <a:gd name="connsiteX21" fmla="*/ 645618 w 685959"/>
              <a:gd name="connsiteY21" fmla="*/ 188258 h 3337396"/>
              <a:gd name="connsiteX22" fmla="*/ 672512 w 685959"/>
              <a:gd name="connsiteY22" fmla="*/ 107576 h 3337396"/>
              <a:gd name="connsiteX23" fmla="*/ 685959 w 685959"/>
              <a:gd name="connsiteY23" fmla="*/ 0 h 333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959" h="3337396">
                <a:moveTo>
                  <a:pt x="242206" y="3307976"/>
                </a:moveTo>
                <a:cubicBezTo>
                  <a:pt x="233241" y="3281082"/>
                  <a:pt x="218828" y="3255424"/>
                  <a:pt x="215312" y="3227294"/>
                </a:cubicBezTo>
                <a:cubicBezTo>
                  <a:pt x="179407" y="2940052"/>
                  <a:pt x="227054" y="3337396"/>
                  <a:pt x="174971" y="2729753"/>
                </a:cubicBezTo>
                <a:cubicBezTo>
                  <a:pt x="171757" y="2692254"/>
                  <a:pt x="155144" y="2620708"/>
                  <a:pt x="148076" y="2581835"/>
                </a:cubicBezTo>
                <a:cubicBezTo>
                  <a:pt x="122248" y="2439788"/>
                  <a:pt x="149011" y="2558995"/>
                  <a:pt x="107735" y="2380129"/>
                </a:cubicBezTo>
                <a:cubicBezTo>
                  <a:pt x="103579" y="2362121"/>
                  <a:pt x="99598" y="2344043"/>
                  <a:pt x="94288" y="2326341"/>
                </a:cubicBezTo>
                <a:cubicBezTo>
                  <a:pt x="20375" y="2079961"/>
                  <a:pt x="107011" y="2354966"/>
                  <a:pt x="40500" y="2205317"/>
                </a:cubicBezTo>
                <a:cubicBezTo>
                  <a:pt x="12087" y="2141388"/>
                  <a:pt x="11435" y="2111608"/>
                  <a:pt x="159" y="2043953"/>
                </a:cubicBezTo>
                <a:cubicBezTo>
                  <a:pt x="6896" y="1875525"/>
                  <a:pt x="0" y="1762439"/>
                  <a:pt x="27053" y="1613647"/>
                </a:cubicBezTo>
                <a:cubicBezTo>
                  <a:pt x="33807" y="1576498"/>
                  <a:pt x="42425" y="1554082"/>
                  <a:pt x="53947" y="1519517"/>
                </a:cubicBezTo>
                <a:cubicBezTo>
                  <a:pt x="58429" y="1255058"/>
                  <a:pt x="55199" y="990356"/>
                  <a:pt x="67394" y="726141"/>
                </a:cubicBezTo>
                <a:cubicBezTo>
                  <a:pt x="68701" y="697822"/>
                  <a:pt x="87412" y="672961"/>
                  <a:pt x="94288" y="645458"/>
                </a:cubicBezTo>
                <a:cubicBezTo>
                  <a:pt x="98770" y="627529"/>
                  <a:pt x="100455" y="608657"/>
                  <a:pt x="107735" y="591670"/>
                </a:cubicBezTo>
                <a:cubicBezTo>
                  <a:pt x="114101" y="576815"/>
                  <a:pt x="123987" y="563492"/>
                  <a:pt x="134629" y="551329"/>
                </a:cubicBezTo>
                <a:cubicBezTo>
                  <a:pt x="167935" y="513265"/>
                  <a:pt x="198621" y="480974"/>
                  <a:pt x="242206" y="457200"/>
                </a:cubicBezTo>
                <a:cubicBezTo>
                  <a:pt x="277402" y="438002"/>
                  <a:pt x="313923" y="421340"/>
                  <a:pt x="349782" y="403411"/>
                </a:cubicBezTo>
                <a:lnTo>
                  <a:pt x="403571" y="376517"/>
                </a:lnTo>
                <a:cubicBezTo>
                  <a:pt x="417018" y="363070"/>
                  <a:pt x="428901" y="347851"/>
                  <a:pt x="443912" y="336176"/>
                </a:cubicBezTo>
                <a:cubicBezTo>
                  <a:pt x="469426" y="316332"/>
                  <a:pt x="498736" y="301782"/>
                  <a:pt x="524594" y="282388"/>
                </a:cubicBezTo>
                <a:cubicBezTo>
                  <a:pt x="542523" y="268941"/>
                  <a:pt x="560145" y="255073"/>
                  <a:pt x="578382" y="242047"/>
                </a:cubicBezTo>
                <a:cubicBezTo>
                  <a:pt x="591533" y="232653"/>
                  <a:pt x="606104" y="225249"/>
                  <a:pt x="618724" y="215153"/>
                </a:cubicBezTo>
                <a:cubicBezTo>
                  <a:pt x="628624" y="207233"/>
                  <a:pt x="636653" y="197223"/>
                  <a:pt x="645618" y="188258"/>
                </a:cubicBezTo>
                <a:cubicBezTo>
                  <a:pt x="654583" y="161364"/>
                  <a:pt x="668996" y="135706"/>
                  <a:pt x="672512" y="107576"/>
                </a:cubicBezTo>
                <a:lnTo>
                  <a:pt x="685959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940175" y="2406650"/>
            <a:ext cx="395288" cy="739775"/>
          </a:xfrm>
          <a:custGeom>
            <a:avLst/>
            <a:gdLst>
              <a:gd name="connsiteX0" fmla="*/ 228600 w 394890"/>
              <a:gd name="connsiteY0" fmla="*/ 739588 h 739588"/>
              <a:gd name="connsiteX1" fmla="*/ 282388 w 394890"/>
              <a:gd name="connsiteY1" fmla="*/ 685800 h 739588"/>
              <a:gd name="connsiteX2" fmla="*/ 322730 w 394890"/>
              <a:gd name="connsiteY2" fmla="*/ 672352 h 739588"/>
              <a:gd name="connsiteX3" fmla="*/ 363071 w 394890"/>
              <a:gd name="connsiteY3" fmla="*/ 645458 h 739588"/>
              <a:gd name="connsiteX4" fmla="*/ 389965 w 394890"/>
              <a:gd name="connsiteY4" fmla="*/ 591670 h 739588"/>
              <a:gd name="connsiteX5" fmla="*/ 349624 w 394890"/>
              <a:gd name="connsiteY5" fmla="*/ 457200 h 739588"/>
              <a:gd name="connsiteX6" fmla="*/ 268941 w 394890"/>
              <a:gd name="connsiteY6" fmla="*/ 376517 h 739588"/>
              <a:gd name="connsiteX7" fmla="*/ 201706 w 394890"/>
              <a:gd name="connsiteY7" fmla="*/ 309282 h 739588"/>
              <a:gd name="connsiteX8" fmla="*/ 147918 w 394890"/>
              <a:gd name="connsiteY8" fmla="*/ 295835 h 739588"/>
              <a:gd name="connsiteX9" fmla="*/ 107577 w 394890"/>
              <a:gd name="connsiteY9" fmla="*/ 282388 h 739588"/>
              <a:gd name="connsiteX10" fmla="*/ 53788 w 394890"/>
              <a:gd name="connsiteY10" fmla="*/ 201705 h 739588"/>
              <a:gd name="connsiteX11" fmla="*/ 0 w 394890"/>
              <a:gd name="connsiteY11" fmla="*/ 80682 h 739588"/>
              <a:gd name="connsiteX12" fmla="*/ 0 w 394890"/>
              <a:gd name="connsiteY12" fmla="*/ 0 h 7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890" h="739588">
                <a:moveTo>
                  <a:pt x="228600" y="739588"/>
                </a:moveTo>
                <a:cubicBezTo>
                  <a:pt x="246529" y="721659"/>
                  <a:pt x="261755" y="700538"/>
                  <a:pt x="282388" y="685800"/>
                </a:cubicBezTo>
                <a:cubicBezTo>
                  <a:pt x="293922" y="677561"/>
                  <a:pt x="310052" y="678691"/>
                  <a:pt x="322730" y="672352"/>
                </a:cubicBezTo>
                <a:cubicBezTo>
                  <a:pt x="337185" y="665124"/>
                  <a:pt x="349624" y="654423"/>
                  <a:pt x="363071" y="645458"/>
                </a:cubicBezTo>
                <a:cubicBezTo>
                  <a:pt x="372036" y="627529"/>
                  <a:pt x="388150" y="611633"/>
                  <a:pt x="389965" y="591670"/>
                </a:cubicBezTo>
                <a:cubicBezTo>
                  <a:pt x="394890" y="537491"/>
                  <a:pt x="383566" y="495384"/>
                  <a:pt x="349624" y="457200"/>
                </a:cubicBezTo>
                <a:cubicBezTo>
                  <a:pt x="324355" y="428773"/>
                  <a:pt x="290039" y="408163"/>
                  <a:pt x="268941" y="376517"/>
                </a:cubicBezTo>
                <a:cubicBezTo>
                  <a:pt x="245035" y="340658"/>
                  <a:pt x="243541" y="327211"/>
                  <a:pt x="201706" y="309282"/>
                </a:cubicBezTo>
                <a:cubicBezTo>
                  <a:pt x="184719" y="302002"/>
                  <a:pt x="165688" y="300912"/>
                  <a:pt x="147918" y="295835"/>
                </a:cubicBezTo>
                <a:cubicBezTo>
                  <a:pt x="134289" y="291941"/>
                  <a:pt x="121024" y="286870"/>
                  <a:pt x="107577" y="282388"/>
                </a:cubicBezTo>
                <a:cubicBezTo>
                  <a:pt x="31105" y="205916"/>
                  <a:pt x="92710" y="279548"/>
                  <a:pt x="53788" y="201705"/>
                </a:cubicBezTo>
                <a:cubicBezTo>
                  <a:pt x="29414" y="152958"/>
                  <a:pt x="0" y="150065"/>
                  <a:pt x="0" y="80682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330700" y="2379663"/>
            <a:ext cx="444500" cy="2057400"/>
          </a:xfrm>
          <a:custGeom>
            <a:avLst/>
            <a:gdLst>
              <a:gd name="connsiteX0" fmla="*/ 0 w 445639"/>
              <a:gd name="connsiteY0" fmla="*/ 2057400 h 2057400"/>
              <a:gd name="connsiteX1" fmla="*/ 80682 w 445639"/>
              <a:gd name="connsiteY1" fmla="*/ 1976718 h 2057400"/>
              <a:gd name="connsiteX2" fmla="*/ 134471 w 445639"/>
              <a:gd name="connsiteY2" fmla="*/ 1909483 h 2057400"/>
              <a:gd name="connsiteX3" fmla="*/ 147918 w 445639"/>
              <a:gd name="connsiteY3" fmla="*/ 1869142 h 2057400"/>
              <a:gd name="connsiteX4" fmla="*/ 174812 w 445639"/>
              <a:gd name="connsiteY4" fmla="*/ 1842247 h 2057400"/>
              <a:gd name="connsiteX5" fmla="*/ 201706 w 445639"/>
              <a:gd name="connsiteY5" fmla="*/ 1801906 h 2057400"/>
              <a:gd name="connsiteX6" fmla="*/ 228600 w 445639"/>
              <a:gd name="connsiteY6" fmla="*/ 1707777 h 2057400"/>
              <a:gd name="connsiteX7" fmla="*/ 255494 w 445639"/>
              <a:gd name="connsiteY7" fmla="*/ 1371600 h 2057400"/>
              <a:gd name="connsiteX8" fmla="*/ 268941 w 445639"/>
              <a:gd name="connsiteY8" fmla="*/ 1048871 h 2057400"/>
              <a:gd name="connsiteX9" fmla="*/ 282388 w 445639"/>
              <a:gd name="connsiteY9" fmla="*/ 806824 h 2057400"/>
              <a:gd name="connsiteX10" fmla="*/ 322729 w 445639"/>
              <a:gd name="connsiteY10" fmla="*/ 591671 h 2057400"/>
              <a:gd name="connsiteX11" fmla="*/ 336176 w 445639"/>
              <a:gd name="connsiteY11" fmla="*/ 551330 h 2057400"/>
              <a:gd name="connsiteX12" fmla="*/ 363071 w 445639"/>
              <a:gd name="connsiteY12" fmla="*/ 443753 h 2057400"/>
              <a:gd name="connsiteX13" fmla="*/ 389965 w 445639"/>
              <a:gd name="connsiteY13" fmla="*/ 322730 h 2057400"/>
              <a:gd name="connsiteX14" fmla="*/ 416859 w 445639"/>
              <a:gd name="connsiteY14" fmla="*/ 282389 h 2057400"/>
              <a:gd name="connsiteX15" fmla="*/ 443753 w 445639"/>
              <a:gd name="connsiteY15" fmla="*/ 201706 h 2057400"/>
              <a:gd name="connsiteX16" fmla="*/ 430306 w 445639"/>
              <a:gd name="connsiteY16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639" h="2057400">
                <a:moveTo>
                  <a:pt x="0" y="2057400"/>
                </a:moveTo>
                <a:cubicBezTo>
                  <a:pt x="26894" y="2030506"/>
                  <a:pt x="59585" y="2008364"/>
                  <a:pt x="80682" y="1976718"/>
                </a:cubicBezTo>
                <a:cubicBezTo>
                  <a:pt x="114609" y="1925828"/>
                  <a:pt x="96148" y="1947805"/>
                  <a:pt x="134471" y="1909483"/>
                </a:cubicBezTo>
                <a:cubicBezTo>
                  <a:pt x="138953" y="1896036"/>
                  <a:pt x="140625" y="1881296"/>
                  <a:pt x="147918" y="1869142"/>
                </a:cubicBezTo>
                <a:cubicBezTo>
                  <a:pt x="154441" y="1858270"/>
                  <a:pt x="166892" y="1852147"/>
                  <a:pt x="174812" y="1842247"/>
                </a:cubicBezTo>
                <a:cubicBezTo>
                  <a:pt x="184908" y="1829627"/>
                  <a:pt x="194478" y="1816361"/>
                  <a:pt x="201706" y="1801906"/>
                </a:cubicBezTo>
                <a:cubicBezTo>
                  <a:pt x="211352" y="1782615"/>
                  <a:pt x="224292" y="1725011"/>
                  <a:pt x="228600" y="1707777"/>
                </a:cubicBezTo>
                <a:cubicBezTo>
                  <a:pt x="243545" y="1558327"/>
                  <a:pt x="246840" y="1540363"/>
                  <a:pt x="255494" y="1371600"/>
                </a:cubicBezTo>
                <a:cubicBezTo>
                  <a:pt x="261008" y="1264072"/>
                  <a:pt x="263820" y="1156419"/>
                  <a:pt x="268941" y="1048871"/>
                </a:cubicBezTo>
                <a:cubicBezTo>
                  <a:pt x="272785" y="968156"/>
                  <a:pt x="275677" y="887352"/>
                  <a:pt x="282388" y="806824"/>
                </a:cubicBezTo>
                <a:cubicBezTo>
                  <a:pt x="285102" y="774259"/>
                  <a:pt x="321082" y="596612"/>
                  <a:pt x="322729" y="591671"/>
                </a:cubicBezTo>
                <a:cubicBezTo>
                  <a:pt x="327211" y="578224"/>
                  <a:pt x="332738" y="565081"/>
                  <a:pt x="336176" y="551330"/>
                </a:cubicBezTo>
                <a:lnTo>
                  <a:pt x="363071" y="443753"/>
                </a:lnTo>
                <a:cubicBezTo>
                  <a:pt x="368236" y="412765"/>
                  <a:pt x="373413" y="355833"/>
                  <a:pt x="389965" y="322730"/>
                </a:cubicBezTo>
                <a:cubicBezTo>
                  <a:pt x="397193" y="308275"/>
                  <a:pt x="407894" y="295836"/>
                  <a:pt x="416859" y="282389"/>
                </a:cubicBezTo>
                <a:cubicBezTo>
                  <a:pt x="425824" y="255495"/>
                  <a:pt x="445639" y="229992"/>
                  <a:pt x="443753" y="201706"/>
                </a:cubicBezTo>
                <a:lnTo>
                  <a:pt x="430306" y="0"/>
                </a:lnTo>
              </a:path>
            </a:pathLst>
          </a:cu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921250" y="2205038"/>
            <a:ext cx="541338" cy="2205037"/>
          </a:xfrm>
          <a:custGeom>
            <a:avLst/>
            <a:gdLst>
              <a:gd name="connsiteX0" fmla="*/ 188258 w 541079"/>
              <a:gd name="connsiteY0" fmla="*/ 2205317 h 2205317"/>
              <a:gd name="connsiteX1" fmla="*/ 134470 w 541079"/>
              <a:gd name="connsiteY1" fmla="*/ 2191870 h 2205317"/>
              <a:gd name="connsiteX2" fmla="*/ 53788 w 541079"/>
              <a:gd name="connsiteY2" fmla="*/ 2164976 h 2205317"/>
              <a:gd name="connsiteX3" fmla="*/ 26894 w 541079"/>
              <a:gd name="connsiteY3" fmla="*/ 2124635 h 2205317"/>
              <a:gd name="connsiteX4" fmla="*/ 0 w 541079"/>
              <a:gd name="connsiteY4" fmla="*/ 2043953 h 2205317"/>
              <a:gd name="connsiteX5" fmla="*/ 26894 w 541079"/>
              <a:gd name="connsiteY5" fmla="*/ 1398494 h 2205317"/>
              <a:gd name="connsiteX6" fmla="*/ 40341 w 541079"/>
              <a:gd name="connsiteY6" fmla="*/ 860611 h 2205317"/>
              <a:gd name="connsiteX7" fmla="*/ 53788 w 541079"/>
              <a:gd name="connsiteY7" fmla="*/ 793376 h 2205317"/>
              <a:gd name="connsiteX8" fmla="*/ 80682 w 541079"/>
              <a:gd name="connsiteY8" fmla="*/ 753035 h 2205317"/>
              <a:gd name="connsiteX9" fmla="*/ 134470 w 541079"/>
              <a:gd name="connsiteY9" fmla="*/ 685800 h 2205317"/>
              <a:gd name="connsiteX10" fmla="*/ 255494 w 541079"/>
              <a:gd name="connsiteY10" fmla="*/ 618564 h 2205317"/>
              <a:gd name="connsiteX11" fmla="*/ 363070 w 541079"/>
              <a:gd name="connsiteY11" fmla="*/ 578223 h 2205317"/>
              <a:gd name="connsiteX12" fmla="*/ 497541 w 541079"/>
              <a:gd name="connsiteY12" fmla="*/ 537882 h 2205317"/>
              <a:gd name="connsiteX13" fmla="*/ 537882 w 541079"/>
              <a:gd name="connsiteY13" fmla="*/ 403411 h 2205317"/>
              <a:gd name="connsiteX14" fmla="*/ 524435 w 541079"/>
              <a:gd name="connsiteY14" fmla="*/ 188258 h 2205317"/>
              <a:gd name="connsiteX15" fmla="*/ 470647 w 541079"/>
              <a:gd name="connsiteY15" fmla="*/ 121023 h 2205317"/>
              <a:gd name="connsiteX16" fmla="*/ 349623 w 541079"/>
              <a:gd name="connsiteY16" fmla="*/ 26894 h 2205317"/>
              <a:gd name="connsiteX17" fmla="*/ 309282 w 541079"/>
              <a:gd name="connsiteY17" fmla="*/ 0 h 2205317"/>
              <a:gd name="connsiteX18" fmla="*/ 228600 w 541079"/>
              <a:gd name="connsiteY18" fmla="*/ 0 h 2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79" h="2205317">
                <a:moveTo>
                  <a:pt x="188258" y="2205317"/>
                </a:moveTo>
                <a:cubicBezTo>
                  <a:pt x="170329" y="2200835"/>
                  <a:pt x="152172" y="2197181"/>
                  <a:pt x="134470" y="2191870"/>
                </a:cubicBezTo>
                <a:cubicBezTo>
                  <a:pt x="107317" y="2183724"/>
                  <a:pt x="53788" y="2164976"/>
                  <a:pt x="53788" y="2164976"/>
                </a:cubicBezTo>
                <a:cubicBezTo>
                  <a:pt x="44823" y="2151529"/>
                  <a:pt x="33458" y="2139403"/>
                  <a:pt x="26894" y="2124635"/>
                </a:cubicBezTo>
                <a:cubicBezTo>
                  <a:pt x="15380" y="2098730"/>
                  <a:pt x="0" y="2043953"/>
                  <a:pt x="0" y="2043953"/>
                </a:cubicBezTo>
                <a:cubicBezTo>
                  <a:pt x="8965" y="1828800"/>
                  <a:pt x="21512" y="1613766"/>
                  <a:pt x="26894" y="1398494"/>
                </a:cubicBezTo>
                <a:cubicBezTo>
                  <a:pt x="31376" y="1219200"/>
                  <a:pt x="32378" y="1039784"/>
                  <a:pt x="40341" y="860611"/>
                </a:cubicBezTo>
                <a:cubicBezTo>
                  <a:pt x="41356" y="837778"/>
                  <a:pt x="45763" y="814776"/>
                  <a:pt x="53788" y="793376"/>
                </a:cubicBezTo>
                <a:cubicBezTo>
                  <a:pt x="59463" y="778244"/>
                  <a:pt x="70985" y="765964"/>
                  <a:pt x="80682" y="753035"/>
                </a:cubicBezTo>
                <a:cubicBezTo>
                  <a:pt x="97903" y="730074"/>
                  <a:pt x="113137" y="705000"/>
                  <a:pt x="134470" y="685800"/>
                </a:cubicBezTo>
                <a:cubicBezTo>
                  <a:pt x="188870" y="636840"/>
                  <a:pt x="201186" y="636666"/>
                  <a:pt x="255494" y="618564"/>
                </a:cubicBezTo>
                <a:cubicBezTo>
                  <a:pt x="330874" y="568311"/>
                  <a:pt x="257329" y="609945"/>
                  <a:pt x="363070" y="578223"/>
                </a:cubicBezTo>
                <a:cubicBezTo>
                  <a:pt x="539980" y="525150"/>
                  <a:pt x="322881" y="572813"/>
                  <a:pt x="497541" y="537882"/>
                </a:cubicBezTo>
                <a:cubicBezTo>
                  <a:pt x="533994" y="483202"/>
                  <a:pt x="537882" y="489941"/>
                  <a:pt x="537882" y="403411"/>
                </a:cubicBezTo>
                <a:cubicBezTo>
                  <a:pt x="537882" y="331553"/>
                  <a:pt x="541079" y="258162"/>
                  <a:pt x="524435" y="188258"/>
                </a:cubicBezTo>
                <a:cubicBezTo>
                  <a:pt x="517787" y="160338"/>
                  <a:pt x="489547" y="142623"/>
                  <a:pt x="470647" y="121023"/>
                </a:cubicBezTo>
                <a:cubicBezTo>
                  <a:pt x="426411" y="70468"/>
                  <a:pt x="413900" y="69746"/>
                  <a:pt x="349623" y="26894"/>
                </a:cubicBezTo>
                <a:cubicBezTo>
                  <a:pt x="336176" y="17929"/>
                  <a:pt x="325443" y="0"/>
                  <a:pt x="309282" y="0"/>
                </a:cubicBezTo>
                <a:lnTo>
                  <a:pt x="228600" y="0"/>
                </a:lnTo>
              </a:path>
            </a:pathLst>
          </a:cu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137150" y="2138363"/>
            <a:ext cx="1177925" cy="4141787"/>
          </a:xfrm>
          <a:custGeom>
            <a:avLst/>
            <a:gdLst>
              <a:gd name="connsiteX0" fmla="*/ 497542 w 1178270"/>
              <a:gd name="connsiteY0" fmla="*/ 4141694 h 4141694"/>
              <a:gd name="connsiteX1" fmla="*/ 578224 w 1178270"/>
              <a:gd name="connsiteY1" fmla="*/ 4087906 h 4141694"/>
              <a:gd name="connsiteX2" fmla="*/ 618565 w 1178270"/>
              <a:gd name="connsiteY2" fmla="*/ 4061012 h 4141694"/>
              <a:gd name="connsiteX3" fmla="*/ 645459 w 1178270"/>
              <a:gd name="connsiteY3" fmla="*/ 4020671 h 4141694"/>
              <a:gd name="connsiteX4" fmla="*/ 672353 w 1178270"/>
              <a:gd name="connsiteY4" fmla="*/ 3818965 h 4141694"/>
              <a:gd name="connsiteX5" fmla="*/ 685800 w 1178270"/>
              <a:gd name="connsiteY5" fmla="*/ 3442447 h 4141694"/>
              <a:gd name="connsiteX6" fmla="*/ 712695 w 1178270"/>
              <a:gd name="connsiteY6" fmla="*/ 3254189 h 4141694"/>
              <a:gd name="connsiteX7" fmla="*/ 726142 w 1178270"/>
              <a:gd name="connsiteY7" fmla="*/ 2447365 h 4141694"/>
              <a:gd name="connsiteX8" fmla="*/ 766483 w 1178270"/>
              <a:gd name="connsiteY8" fmla="*/ 2339789 h 4141694"/>
              <a:gd name="connsiteX9" fmla="*/ 793377 w 1178270"/>
              <a:gd name="connsiteY9" fmla="*/ 2218765 h 4141694"/>
              <a:gd name="connsiteX10" fmla="*/ 820271 w 1178270"/>
              <a:gd name="connsiteY10" fmla="*/ 2178424 h 4141694"/>
              <a:gd name="connsiteX11" fmla="*/ 833718 w 1178270"/>
              <a:gd name="connsiteY11" fmla="*/ 2138083 h 4141694"/>
              <a:gd name="connsiteX12" fmla="*/ 860612 w 1178270"/>
              <a:gd name="connsiteY12" fmla="*/ 2097742 h 4141694"/>
              <a:gd name="connsiteX13" fmla="*/ 927848 w 1178270"/>
              <a:gd name="connsiteY13" fmla="*/ 2030506 h 4141694"/>
              <a:gd name="connsiteX14" fmla="*/ 995083 w 1178270"/>
              <a:gd name="connsiteY14" fmla="*/ 1949824 h 4141694"/>
              <a:gd name="connsiteX15" fmla="*/ 1075765 w 1178270"/>
              <a:gd name="connsiteY15" fmla="*/ 1828800 h 4141694"/>
              <a:gd name="connsiteX16" fmla="*/ 1102659 w 1178270"/>
              <a:gd name="connsiteY16" fmla="*/ 1721224 h 4141694"/>
              <a:gd name="connsiteX17" fmla="*/ 1129553 w 1178270"/>
              <a:gd name="connsiteY17" fmla="*/ 1667436 h 4141694"/>
              <a:gd name="connsiteX18" fmla="*/ 1129553 w 1178270"/>
              <a:gd name="connsiteY18" fmla="*/ 1129553 h 4141694"/>
              <a:gd name="connsiteX19" fmla="*/ 1062318 w 1178270"/>
              <a:gd name="connsiteY19" fmla="*/ 995083 h 4141694"/>
              <a:gd name="connsiteX20" fmla="*/ 1008530 w 1178270"/>
              <a:gd name="connsiteY20" fmla="*/ 887506 h 4141694"/>
              <a:gd name="connsiteX21" fmla="*/ 981636 w 1178270"/>
              <a:gd name="connsiteY21" fmla="*/ 833718 h 4141694"/>
              <a:gd name="connsiteX22" fmla="*/ 954742 w 1178270"/>
              <a:gd name="connsiteY22" fmla="*/ 766483 h 4141694"/>
              <a:gd name="connsiteX23" fmla="*/ 900953 w 1178270"/>
              <a:gd name="connsiteY23" fmla="*/ 699247 h 4141694"/>
              <a:gd name="connsiteX24" fmla="*/ 820271 w 1178270"/>
              <a:gd name="connsiteY24" fmla="*/ 524436 h 4141694"/>
              <a:gd name="connsiteX25" fmla="*/ 779930 w 1178270"/>
              <a:gd name="connsiteY25" fmla="*/ 484094 h 4141694"/>
              <a:gd name="connsiteX26" fmla="*/ 699248 w 1178270"/>
              <a:gd name="connsiteY26" fmla="*/ 349624 h 4141694"/>
              <a:gd name="connsiteX27" fmla="*/ 618565 w 1178270"/>
              <a:gd name="connsiteY27" fmla="*/ 282389 h 4141694"/>
              <a:gd name="connsiteX28" fmla="*/ 551330 w 1178270"/>
              <a:gd name="connsiteY28" fmla="*/ 215153 h 4141694"/>
              <a:gd name="connsiteX29" fmla="*/ 403412 w 1178270"/>
              <a:gd name="connsiteY29" fmla="*/ 107577 h 4141694"/>
              <a:gd name="connsiteX30" fmla="*/ 363071 w 1178270"/>
              <a:gd name="connsiteY30" fmla="*/ 67236 h 4141694"/>
              <a:gd name="connsiteX31" fmla="*/ 228600 w 1178270"/>
              <a:gd name="connsiteY31" fmla="*/ 13447 h 4141694"/>
              <a:gd name="connsiteX32" fmla="*/ 188259 w 1178270"/>
              <a:gd name="connsiteY32" fmla="*/ 0 h 4141694"/>
              <a:gd name="connsiteX33" fmla="*/ 0 w 1178270"/>
              <a:gd name="connsiteY33" fmla="*/ 0 h 414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8270" h="4141694">
                <a:moveTo>
                  <a:pt x="497542" y="4141694"/>
                </a:moveTo>
                <a:lnTo>
                  <a:pt x="578224" y="4087906"/>
                </a:lnTo>
                <a:lnTo>
                  <a:pt x="618565" y="4061012"/>
                </a:lnTo>
                <a:cubicBezTo>
                  <a:pt x="627530" y="4047565"/>
                  <a:pt x="638231" y="4035126"/>
                  <a:pt x="645459" y="4020671"/>
                </a:cubicBezTo>
                <a:cubicBezTo>
                  <a:pt x="672923" y="3965743"/>
                  <a:pt x="669349" y="3855016"/>
                  <a:pt x="672353" y="3818965"/>
                </a:cubicBezTo>
                <a:cubicBezTo>
                  <a:pt x="676835" y="3693459"/>
                  <a:pt x="676852" y="3567714"/>
                  <a:pt x="685800" y="3442447"/>
                </a:cubicBezTo>
                <a:cubicBezTo>
                  <a:pt x="690316" y="3379218"/>
                  <a:pt x="710127" y="3317527"/>
                  <a:pt x="712695" y="3254189"/>
                </a:cubicBezTo>
                <a:cubicBezTo>
                  <a:pt x="723591" y="2985431"/>
                  <a:pt x="717870" y="2716216"/>
                  <a:pt x="726142" y="2447365"/>
                </a:cubicBezTo>
                <a:cubicBezTo>
                  <a:pt x="728018" y="2386393"/>
                  <a:pt x="737334" y="2383512"/>
                  <a:pt x="766483" y="2339789"/>
                </a:cubicBezTo>
                <a:cubicBezTo>
                  <a:pt x="771648" y="2308801"/>
                  <a:pt x="776825" y="2251869"/>
                  <a:pt x="793377" y="2218765"/>
                </a:cubicBezTo>
                <a:cubicBezTo>
                  <a:pt x="800605" y="2204310"/>
                  <a:pt x="813043" y="2192879"/>
                  <a:pt x="820271" y="2178424"/>
                </a:cubicBezTo>
                <a:cubicBezTo>
                  <a:pt x="826610" y="2165746"/>
                  <a:pt x="827379" y="2150761"/>
                  <a:pt x="833718" y="2138083"/>
                </a:cubicBezTo>
                <a:cubicBezTo>
                  <a:pt x="840946" y="2123628"/>
                  <a:pt x="849970" y="2109905"/>
                  <a:pt x="860612" y="2097742"/>
                </a:cubicBezTo>
                <a:cubicBezTo>
                  <a:pt x="881484" y="2073889"/>
                  <a:pt x="927848" y="2030506"/>
                  <a:pt x="927848" y="2030506"/>
                </a:cubicBezTo>
                <a:cubicBezTo>
                  <a:pt x="985544" y="1915113"/>
                  <a:pt x="919056" y="2025851"/>
                  <a:pt x="995083" y="1949824"/>
                </a:cubicBezTo>
                <a:cubicBezTo>
                  <a:pt x="1017606" y="1927301"/>
                  <a:pt x="1062961" y="1854408"/>
                  <a:pt x="1075765" y="1828800"/>
                </a:cubicBezTo>
                <a:cubicBezTo>
                  <a:pt x="1095892" y="1788545"/>
                  <a:pt x="1087315" y="1767257"/>
                  <a:pt x="1102659" y="1721224"/>
                </a:cubicBezTo>
                <a:cubicBezTo>
                  <a:pt x="1108998" y="1702207"/>
                  <a:pt x="1120588" y="1685365"/>
                  <a:pt x="1129553" y="1667436"/>
                </a:cubicBezTo>
                <a:cubicBezTo>
                  <a:pt x="1178270" y="1472566"/>
                  <a:pt x="1177416" y="1496506"/>
                  <a:pt x="1129553" y="1129553"/>
                </a:cubicBezTo>
                <a:cubicBezTo>
                  <a:pt x="1123071" y="1079860"/>
                  <a:pt x="1084730" y="1039906"/>
                  <a:pt x="1062318" y="995083"/>
                </a:cubicBezTo>
                <a:lnTo>
                  <a:pt x="1008530" y="887506"/>
                </a:lnTo>
                <a:cubicBezTo>
                  <a:pt x="999565" y="869577"/>
                  <a:pt x="989081" y="852330"/>
                  <a:pt x="981636" y="833718"/>
                </a:cubicBezTo>
                <a:cubicBezTo>
                  <a:pt x="972671" y="811306"/>
                  <a:pt x="965537" y="788073"/>
                  <a:pt x="954742" y="766483"/>
                </a:cubicBezTo>
                <a:cubicBezTo>
                  <a:pt x="937779" y="732556"/>
                  <a:pt x="925968" y="724262"/>
                  <a:pt x="900953" y="699247"/>
                </a:cubicBezTo>
                <a:cubicBezTo>
                  <a:pt x="885092" y="659594"/>
                  <a:pt x="841799" y="545965"/>
                  <a:pt x="820271" y="524436"/>
                </a:cubicBezTo>
                <a:cubicBezTo>
                  <a:pt x="806824" y="510989"/>
                  <a:pt x="790983" y="499569"/>
                  <a:pt x="779930" y="484094"/>
                </a:cubicBezTo>
                <a:cubicBezTo>
                  <a:pt x="726881" y="409825"/>
                  <a:pt x="783020" y="433393"/>
                  <a:pt x="699248" y="349624"/>
                </a:cubicBezTo>
                <a:cubicBezTo>
                  <a:pt x="611278" y="261657"/>
                  <a:pt x="762446" y="410285"/>
                  <a:pt x="618565" y="282389"/>
                </a:cubicBezTo>
                <a:cubicBezTo>
                  <a:pt x="594876" y="261332"/>
                  <a:pt x="577702" y="232734"/>
                  <a:pt x="551330" y="215153"/>
                </a:cubicBezTo>
                <a:cubicBezTo>
                  <a:pt x="506281" y="185120"/>
                  <a:pt x="433536" y="137701"/>
                  <a:pt x="403412" y="107577"/>
                </a:cubicBezTo>
                <a:cubicBezTo>
                  <a:pt x="389965" y="94130"/>
                  <a:pt x="378546" y="78289"/>
                  <a:pt x="363071" y="67236"/>
                </a:cubicBezTo>
                <a:cubicBezTo>
                  <a:pt x="328447" y="42504"/>
                  <a:pt x="265338" y="25693"/>
                  <a:pt x="228600" y="13447"/>
                </a:cubicBezTo>
                <a:cubicBezTo>
                  <a:pt x="215153" y="8965"/>
                  <a:pt x="202433" y="0"/>
                  <a:pt x="188259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149850" y="1976438"/>
            <a:ext cx="2071688" cy="2017712"/>
          </a:xfrm>
          <a:custGeom>
            <a:avLst/>
            <a:gdLst>
              <a:gd name="connsiteX0" fmla="*/ 1976717 w 2070847"/>
              <a:gd name="connsiteY0" fmla="*/ 2017058 h 2017058"/>
              <a:gd name="connsiteX1" fmla="*/ 2017058 w 2070847"/>
              <a:gd name="connsiteY1" fmla="*/ 1922929 h 2017058"/>
              <a:gd name="connsiteX2" fmla="*/ 2043952 w 2070847"/>
              <a:gd name="connsiteY2" fmla="*/ 1815353 h 2017058"/>
              <a:gd name="connsiteX3" fmla="*/ 2057400 w 2070847"/>
              <a:gd name="connsiteY3" fmla="*/ 1775011 h 2017058"/>
              <a:gd name="connsiteX4" fmla="*/ 2070847 w 2070847"/>
              <a:gd name="connsiteY4" fmla="*/ 1721223 h 2017058"/>
              <a:gd name="connsiteX5" fmla="*/ 2030505 w 2070847"/>
              <a:gd name="connsiteY5" fmla="*/ 1438835 h 2017058"/>
              <a:gd name="connsiteX6" fmla="*/ 2017058 w 2070847"/>
              <a:gd name="connsiteY6" fmla="*/ 1385047 h 2017058"/>
              <a:gd name="connsiteX7" fmla="*/ 1990164 w 2070847"/>
              <a:gd name="connsiteY7" fmla="*/ 1331258 h 2017058"/>
              <a:gd name="connsiteX8" fmla="*/ 1922929 w 2070847"/>
              <a:gd name="connsiteY8" fmla="*/ 1196788 h 2017058"/>
              <a:gd name="connsiteX9" fmla="*/ 1896035 w 2070847"/>
              <a:gd name="connsiteY9" fmla="*/ 1102658 h 2017058"/>
              <a:gd name="connsiteX10" fmla="*/ 1855694 w 2070847"/>
              <a:gd name="connsiteY10" fmla="*/ 1048870 h 2017058"/>
              <a:gd name="connsiteX11" fmla="*/ 1801905 w 2070847"/>
              <a:gd name="connsiteY11" fmla="*/ 968188 h 2017058"/>
              <a:gd name="connsiteX12" fmla="*/ 1761564 w 2070847"/>
              <a:gd name="connsiteY12" fmla="*/ 874058 h 2017058"/>
              <a:gd name="connsiteX13" fmla="*/ 1721223 w 2070847"/>
              <a:gd name="connsiteY13" fmla="*/ 847164 h 2017058"/>
              <a:gd name="connsiteX14" fmla="*/ 1653988 w 2070847"/>
              <a:gd name="connsiteY14" fmla="*/ 766482 h 2017058"/>
              <a:gd name="connsiteX15" fmla="*/ 1573305 w 2070847"/>
              <a:gd name="connsiteY15" fmla="*/ 658906 h 2017058"/>
              <a:gd name="connsiteX16" fmla="*/ 1358152 w 2070847"/>
              <a:gd name="connsiteY16" fmla="*/ 457200 h 2017058"/>
              <a:gd name="connsiteX17" fmla="*/ 1317811 w 2070847"/>
              <a:gd name="connsiteY17" fmla="*/ 403411 h 2017058"/>
              <a:gd name="connsiteX18" fmla="*/ 1250576 w 2070847"/>
              <a:gd name="connsiteY18" fmla="*/ 363070 h 2017058"/>
              <a:gd name="connsiteX19" fmla="*/ 1196788 w 2070847"/>
              <a:gd name="connsiteY19" fmla="*/ 322729 h 2017058"/>
              <a:gd name="connsiteX20" fmla="*/ 1156447 w 2070847"/>
              <a:gd name="connsiteY20" fmla="*/ 282388 h 2017058"/>
              <a:gd name="connsiteX21" fmla="*/ 1116105 w 2070847"/>
              <a:gd name="connsiteY21" fmla="*/ 255494 h 2017058"/>
              <a:gd name="connsiteX22" fmla="*/ 1075764 w 2070847"/>
              <a:gd name="connsiteY22" fmla="*/ 215153 h 2017058"/>
              <a:gd name="connsiteX23" fmla="*/ 1021976 w 2070847"/>
              <a:gd name="connsiteY23" fmla="*/ 188258 h 2017058"/>
              <a:gd name="connsiteX24" fmla="*/ 941294 w 2070847"/>
              <a:gd name="connsiteY24" fmla="*/ 134470 h 2017058"/>
              <a:gd name="connsiteX25" fmla="*/ 847164 w 2070847"/>
              <a:gd name="connsiteY25" fmla="*/ 94129 h 2017058"/>
              <a:gd name="connsiteX26" fmla="*/ 806823 w 2070847"/>
              <a:gd name="connsiteY26" fmla="*/ 67235 h 2017058"/>
              <a:gd name="connsiteX27" fmla="*/ 766482 w 2070847"/>
              <a:gd name="connsiteY27" fmla="*/ 53788 h 2017058"/>
              <a:gd name="connsiteX28" fmla="*/ 672352 w 2070847"/>
              <a:gd name="connsiteY28" fmla="*/ 26894 h 2017058"/>
              <a:gd name="connsiteX29" fmla="*/ 605117 w 2070847"/>
              <a:gd name="connsiteY29" fmla="*/ 0 h 2017058"/>
              <a:gd name="connsiteX30" fmla="*/ 322729 w 2070847"/>
              <a:gd name="connsiteY30" fmla="*/ 13447 h 2017058"/>
              <a:gd name="connsiteX31" fmla="*/ 282388 w 2070847"/>
              <a:gd name="connsiteY31" fmla="*/ 40341 h 2017058"/>
              <a:gd name="connsiteX32" fmla="*/ 242047 w 2070847"/>
              <a:gd name="connsiteY32" fmla="*/ 53788 h 2017058"/>
              <a:gd name="connsiteX33" fmla="*/ 0 w 2070847"/>
              <a:gd name="connsiteY33" fmla="*/ 80682 h 2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70847" h="2017058">
                <a:moveTo>
                  <a:pt x="1976717" y="2017058"/>
                </a:moveTo>
                <a:cubicBezTo>
                  <a:pt x="1990164" y="1985682"/>
                  <a:pt x="2006263" y="1955314"/>
                  <a:pt x="2017058" y="1922929"/>
                </a:cubicBezTo>
                <a:cubicBezTo>
                  <a:pt x="2028746" y="1887864"/>
                  <a:pt x="2034226" y="1851013"/>
                  <a:pt x="2043952" y="1815353"/>
                </a:cubicBezTo>
                <a:cubicBezTo>
                  <a:pt x="2047682" y="1801678"/>
                  <a:pt x="2053506" y="1788640"/>
                  <a:pt x="2057400" y="1775011"/>
                </a:cubicBezTo>
                <a:cubicBezTo>
                  <a:pt x="2062477" y="1757241"/>
                  <a:pt x="2066365" y="1739152"/>
                  <a:pt x="2070847" y="1721223"/>
                </a:cubicBezTo>
                <a:cubicBezTo>
                  <a:pt x="2057400" y="1627094"/>
                  <a:pt x="2045528" y="1532726"/>
                  <a:pt x="2030505" y="1438835"/>
                </a:cubicBezTo>
                <a:cubicBezTo>
                  <a:pt x="2027585" y="1420586"/>
                  <a:pt x="2023547" y="1402351"/>
                  <a:pt x="2017058" y="1385047"/>
                </a:cubicBezTo>
                <a:cubicBezTo>
                  <a:pt x="2010019" y="1366277"/>
                  <a:pt x="1998459" y="1349507"/>
                  <a:pt x="1990164" y="1331258"/>
                </a:cubicBezTo>
                <a:cubicBezTo>
                  <a:pt x="1934561" y="1208931"/>
                  <a:pt x="1972970" y="1271849"/>
                  <a:pt x="1922929" y="1196788"/>
                </a:cubicBezTo>
                <a:cubicBezTo>
                  <a:pt x="1913964" y="1165411"/>
                  <a:pt x="1909538" y="1132365"/>
                  <a:pt x="1896035" y="1102658"/>
                </a:cubicBezTo>
                <a:cubicBezTo>
                  <a:pt x="1886761" y="1082255"/>
                  <a:pt x="1868546" y="1067230"/>
                  <a:pt x="1855694" y="1048870"/>
                </a:cubicBezTo>
                <a:cubicBezTo>
                  <a:pt x="1837158" y="1022390"/>
                  <a:pt x="1817229" y="996647"/>
                  <a:pt x="1801905" y="968188"/>
                </a:cubicBezTo>
                <a:cubicBezTo>
                  <a:pt x="1785721" y="938132"/>
                  <a:pt x="1780500" y="902462"/>
                  <a:pt x="1761564" y="874058"/>
                </a:cubicBezTo>
                <a:cubicBezTo>
                  <a:pt x="1752599" y="860611"/>
                  <a:pt x="1732651" y="858592"/>
                  <a:pt x="1721223" y="847164"/>
                </a:cubicBezTo>
                <a:cubicBezTo>
                  <a:pt x="1696469" y="822410"/>
                  <a:pt x="1675617" y="794009"/>
                  <a:pt x="1653988" y="766482"/>
                </a:cubicBezTo>
                <a:cubicBezTo>
                  <a:pt x="1626295" y="731237"/>
                  <a:pt x="1602961" y="692516"/>
                  <a:pt x="1573305" y="658906"/>
                </a:cubicBezTo>
                <a:cubicBezTo>
                  <a:pt x="1369978" y="428469"/>
                  <a:pt x="1534049" y="633097"/>
                  <a:pt x="1358152" y="457200"/>
                </a:cubicBezTo>
                <a:cubicBezTo>
                  <a:pt x="1342304" y="441352"/>
                  <a:pt x="1334678" y="418169"/>
                  <a:pt x="1317811" y="403411"/>
                </a:cubicBezTo>
                <a:cubicBezTo>
                  <a:pt x="1298142" y="386200"/>
                  <a:pt x="1272323" y="377568"/>
                  <a:pt x="1250576" y="363070"/>
                </a:cubicBezTo>
                <a:cubicBezTo>
                  <a:pt x="1231928" y="350638"/>
                  <a:pt x="1213804" y="337314"/>
                  <a:pt x="1196788" y="322729"/>
                </a:cubicBezTo>
                <a:cubicBezTo>
                  <a:pt x="1182349" y="310353"/>
                  <a:pt x="1171056" y="294562"/>
                  <a:pt x="1156447" y="282388"/>
                </a:cubicBezTo>
                <a:cubicBezTo>
                  <a:pt x="1144031" y="272042"/>
                  <a:pt x="1128521" y="265840"/>
                  <a:pt x="1116105" y="255494"/>
                </a:cubicBezTo>
                <a:cubicBezTo>
                  <a:pt x="1101496" y="243320"/>
                  <a:pt x="1091239" y="226206"/>
                  <a:pt x="1075764" y="215153"/>
                </a:cubicBezTo>
                <a:cubicBezTo>
                  <a:pt x="1059452" y="203502"/>
                  <a:pt x="1039165" y="198572"/>
                  <a:pt x="1021976" y="188258"/>
                </a:cubicBezTo>
                <a:cubicBezTo>
                  <a:pt x="994260" y="171628"/>
                  <a:pt x="971958" y="144691"/>
                  <a:pt x="941294" y="134470"/>
                </a:cubicBezTo>
                <a:cubicBezTo>
                  <a:pt x="896034" y="119384"/>
                  <a:pt x="893691" y="120716"/>
                  <a:pt x="847164" y="94129"/>
                </a:cubicBezTo>
                <a:cubicBezTo>
                  <a:pt x="833132" y="86111"/>
                  <a:pt x="821278" y="74463"/>
                  <a:pt x="806823" y="67235"/>
                </a:cubicBezTo>
                <a:cubicBezTo>
                  <a:pt x="794145" y="60896"/>
                  <a:pt x="780059" y="57861"/>
                  <a:pt x="766482" y="53788"/>
                </a:cubicBezTo>
                <a:cubicBezTo>
                  <a:pt x="735226" y="44411"/>
                  <a:pt x="703310" y="37213"/>
                  <a:pt x="672352" y="26894"/>
                </a:cubicBezTo>
                <a:cubicBezTo>
                  <a:pt x="649453" y="19261"/>
                  <a:pt x="627529" y="8965"/>
                  <a:pt x="605117" y="0"/>
                </a:cubicBezTo>
                <a:cubicBezTo>
                  <a:pt x="510988" y="4482"/>
                  <a:pt x="416237" y="1758"/>
                  <a:pt x="322729" y="13447"/>
                </a:cubicBezTo>
                <a:cubicBezTo>
                  <a:pt x="306693" y="15452"/>
                  <a:pt x="296843" y="33113"/>
                  <a:pt x="282388" y="40341"/>
                </a:cubicBezTo>
                <a:cubicBezTo>
                  <a:pt x="269710" y="46680"/>
                  <a:pt x="256079" y="51783"/>
                  <a:pt x="242047" y="53788"/>
                </a:cubicBezTo>
                <a:cubicBezTo>
                  <a:pt x="161684" y="65268"/>
                  <a:pt x="0" y="80682"/>
                  <a:pt x="0" y="80682"/>
                </a:cubicBezTo>
              </a:path>
            </a:pathLst>
          </a:cu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 animBg="1"/>
      <p:bldP spid="16" grpId="0" animBg="1"/>
      <p:bldP spid="19" grpId="0"/>
      <p:bldP spid="19" grpId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«Шифровальщики»</a:t>
            </a:r>
          </a:p>
        </p:txBody>
      </p:sp>
      <p:pic>
        <p:nvPicPr>
          <p:cNvPr id="12" name="Рисунок 11" descr="http://img-fotki.yandex.ru/get/4813/28257045.682/0_72b6b_da2386d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18716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-fotki.yandex.ru/get/4414/28257045.682/0_72b75_b59064d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916113"/>
            <a:ext cx="187166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979613" y="2205038"/>
            <a:ext cx="5113337" cy="309562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8538" y="2420938"/>
            <a:ext cx="453548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Звери, со, стащить, </a:t>
            </a:r>
          </a:p>
          <a:p>
            <a:pPr>
              <a:lnSpc>
                <a:spcPct val="150000"/>
              </a:lnSpc>
            </a:pP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зябко, собака, стол, </a:t>
            </a:r>
          </a:p>
          <a:p>
            <a:pPr>
              <a:lnSpc>
                <a:spcPct val="150000"/>
              </a:lnSpc>
            </a:pP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зимой, сосиски.</a:t>
            </a:r>
            <a:endParaRPr lang="ru-RU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288" y="2060575"/>
            <a:ext cx="8497887" cy="4041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42988" y="3141663"/>
            <a:ext cx="77057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З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ябко  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з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верям  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з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имой.</a:t>
            </a:r>
          </a:p>
          <a:p>
            <a:pPr>
              <a:lnSpc>
                <a:spcPct val="150000"/>
              </a:lnSpc>
            </a:pP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обака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тащила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осиски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о </a:t>
            </a:r>
            <a:r>
              <a:rPr lang="ru-RU" sz="3200" i="1" u="sng">
                <a:solidFill>
                  <a:schemeClr val="bg1"/>
                </a:solidFill>
                <a:latin typeface="Bookman Old Style" pitchFamily="18" charset="0"/>
              </a:rPr>
              <a:t>с</a:t>
            </a:r>
            <a:r>
              <a:rPr lang="ru-RU" sz="3200" i="1">
                <a:solidFill>
                  <a:schemeClr val="bg1"/>
                </a:solidFill>
                <a:latin typeface="Bookman Old Style" pitchFamily="18" charset="0"/>
              </a:rPr>
              <a:t>тола</a:t>
            </a:r>
            <a:r>
              <a:rPr lang="ru-RU" sz="3600" i="1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raduga-detki.ru/content/images/4cd680689e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21605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Измени слово!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1557338"/>
            <a:ext cx="9144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ЗУБ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2349500"/>
            <a:ext cx="1270000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КОСА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3213100"/>
            <a:ext cx="1333500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СЛОЙ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1638" y="4005263"/>
            <a:ext cx="1525587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ЗАЙКА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1638" y="4868863"/>
            <a:ext cx="123825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РОЗА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5661025"/>
            <a:ext cx="2208212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МОРОЗИТ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nadyozhino-school.ru/uploads/posts/2012-07/1341775808_sun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7" t="10091" r="11040" b="13454"/>
          <a:stretch>
            <a:fillRect/>
          </a:stretch>
        </p:blipFill>
        <p:spPr bwMode="auto">
          <a:xfrm>
            <a:off x="1258888" y="1700213"/>
            <a:ext cx="64817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-201613"/>
            <a:ext cx="9253537" cy="20542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imgbb.ru/img6/1/6/0/1601739d55abe6d6c455d1f0c9c79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18716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emiart.ru/forum/uploads/post-2491-1163337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76475"/>
            <a:ext cx="1944687" cy="2852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4" name="Picture 6" descr="http://cs301301.vk.me/v301301632/45/O78FRGq4Id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276475"/>
            <a:ext cx="18716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d1.endata.cx/data/games/31064/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781300"/>
            <a:ext cx="27352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world.lib.ru/img/h/habib_s/rozawzoshedshajaizpodsnega/rose_red_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276475"/>
            <a:ext cx="19446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img-fotki.yandex.ru/get/6/dtma.a/0_4f31_877690ff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781300"/>
            <a:ext cx="28813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ttp://portpool.ru/content/icons/chines_icons/layers_bud.png"/>
          <p:cNvPicPr>
            <a:picLocks noChangeAspect="1" noChangeArrowheads="1"/>
          </p:cNvPicPr>
          <p:nvPr/>
        </p:nvPicPr>
        <p:blipFill>
          <a:blip r:embed="rId8"/>
          <a:srcRect l="7692" r="11539"/>
          <a:stretch>
            <a:fillRect/>
          </a:stretch>
        </p:blipFill>
        <p:spPr bwMode="auto">
          <a:xfrm>
            <a:off x="1476375" y="2205038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www.stihi.ru/pics/2009/10/10/33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2708275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http://hv-life.ru/Media/files/images/files_3/holodilnik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2205038"/>
            <a:ext cx="20764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bm.img.com.ua/berlin/storage/afisha/orig/b/3d/a25a0f8f27014512b94dbb04a49243db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312A20"/>
              </a:clrFrom>
              <a:clrTo>
                <a:srgbClr val="312A20">
                  <a:alpha val="0"/>
                </a:srgbClr>
              </a:clrTo>
            </a:clrChange>
          </a:blip>
          <a:srcRect l="8786" r="7027"/>
          <a:stretch>
            <a:fillRect/>
          </a:stretch>
        </p:blipFill>
        <p:spPr bwMode="auto">
          <a:xfrm>
            <a:off x="5076825" y="2781300"/>
            <a:ext cx="27352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Проверь себя!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63938" y="3716338"/>
            <a:ext cx="14398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 descr="http://www.abc-color.com/image/coloring/animals/001/goat/goat-picture-color.png"/>
          <p:cNvPicPr>
            <a:picLocks noChangeAspect="1" noChangeArrowheads="1"/>
          </p:cNvPicPr>
          <p:nvPr/>
        </p:nvPicPr>
        <p:blipFill>
          <a:blip r:embed="rId12"/>
          <a:srcRect l="5586" r="6898" b="5501"/>
          <a:stretch>
            <a:fillRect/>
          </a:stretch>
        </p:blipFill>
        <p:spPr bwMode="auto">
          <a:xfrm>
            <a:off x="5076825" y="2781300"/>
            <a:ext cx="2735263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0" name="Picture 22" descr="http://wpapers.ru/wallpapers/animals/Wolfs/3423/1600x1200_%D0%97%D0%BB%D0%BE%D0%B9-%D0%B2%D0%BE%D0%BB%D0%B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6825" y="2781300"/>
            <a:ext cx="2735263" cy="185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Рисунок 19" descr="http://img0.liveinternet.ru/images/attach/c/2/69/614/69614653_05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2133600"/>
            <a:ext cx="13446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76825" y="3284538"/>
            <a:ext cx="2820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Правильно!</a:t>
            </a:r>
          </a:p>
          <a:p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Оцени свою работу на занятии!</a:t>
            </a:r>
          </a:p>
        </p:txBody>
      </p: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2339975" y="2276475"/>
            <a:ext cx="5845175" cy="2806700"/>
            <a:chOff x="2339752" y="2276872"/>
            <a:chExt cx="5845251" cy="2806571"/>
          </a:xfrm>
        </p:grpSpPr>
        <p:sp>
          <p:nvSpPr>
            <p:cNvPr id="34826" name="TextBox 10"/>
            <p:cNvSpPr txBox="1">
              <a:spLocks noChangeArrowheads="1"/>
            </p:cNvSpPr>
            <p:nvPr/>
          </p:nvSpPr>
          <p:spPr bwMode="auto">
            <a:xfrm>
              <a:off x="6300192" y="4437112"/>
              <a:ext cx="1391728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latin typeface="Calibri" pitchFamily="34" charset="0"/>
                </a:rPr>
                <a:t>Слабо</a:t>
              </a:r>
            </a:p>
          </p:txBody>
        </p:sp>
        <p:grpSp>
          <p:nvGrpSpPr>
            <p:cNvPr id="34827" name="Группа 32"/>
            <p:cNvGrpSpPr>
              <a:grpSpLocks/>
            </p:cNvGrpSpPr>
            <p:nvPr/>
          </p:nvGrpSpPr>
          <p:grpSpPr bwMode="auto">
            <a:xfrm>
              <a:off x="2339752" y="2276872"/>
              <a:ext cx="5845251" cy="2664296"/>
              <a:chOff x="2339752" y="2276872"/>
              <a:chExt cx="5845251" cy="2664296"/>
            </a:xfrm>
          </p:grpSpPr>
          <p:sp>
            <p:nvSpPr>
              <p:cNvPr id="34828" name="TextBox 9"/>
              <p:cNvSpPr txBox="1">
                <a:spLocks noChangeArrowheads="1"/>
              </p:cNvSpPr>
              <p:nvPr/>
            </p:nvSpPr>
            <p:spPr bwMode="auto">
              <a:xfrm>
                <a:off x="6300192" y="3356992"/>
                <a:ext cx="1777281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 b="1">
                    <a:latin typeface="Calibri" pitchFamily="34" charset="0"/>
                  </a:rPr>
                  <a:t>Хорошо</a:t>
                </a:r>
              </a:p>
            </p:txBody>
          </p:sp>
          <p:grpSp>
            <p:nvGrpSpPr>
              <p:cNvPr id="34829" name="Группа 31"/>
              <p:cNvGrpSpPr>
                <a:grpSpLocks/>
              </p:cNvGrpSpPr>
              <p:nvPr/>
            </p:nvGrpSpPr>
            <p:grpSpPr bwMode="auto">
              <a:xfrm>
                <a:off x="2339752" y="2276872"/>
                <a:ext cx="5845251" cy="2664296"/>
                <a:chOff x="2339752" y="2276872"/>
                <a:chExt cx="5845251" cy="2664296"/>
              </a:xfrm>
            </p:grpSpPr>
            <p:sp>
              <p:nvSpPr>
                <p:cNvPr id="348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300192" y="2276872"/>
                  <a:ext cx="1884811" cy="64633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>
                      <a:latin typeface="Calibri" pitchFamily="34" charset="0"/>
                    </a:rPr>
                    <a:t>Отлично</a:t>
                  </a:r>
                </a:p>
              </p:txBody>
            </p:sp>
            <p:grpSp>
              <p:nvGrpSpPr>
                <p:cNvPr id="34831" name="Группа 30"/>
                <p:cNvGrpSpPr>
                  <a:grpSpLocks/>
                </p:cNvGrpSpPr>
                <p:nvPr/>
              </p:nvGrpSpPr>
              <p:grpSpPr bwMode="auto">
                <a:xfrm>
                  <a:off x="2339752" y="2348880"/>
                  <a:ext cx="3744416" cy="2592288"/>
                  <a:chOff x="2339752" y="2348880"/>
                  <a:chExt cx="3744416" cy="2592288"/>
                </a:xfrm>
              </p:grpSpPr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5652908" y="4724685"/>
                    <a:ext cx="43180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833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2339752" y="2348880"/>
                    <a:ext cx="3744416" cy="2592288"/>
                    <a:chOff x="2339752" y="2348880"/>
                    <a:chExt cx="3744416" cy="2592288"/>
                  </a:xfrm>
                </p:grpSpPr>
                <p:grpSp>
                  <p:nvGrpSpPr>
                    <p:cNvPr id="34834" name="Группа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9752" y="2348880"/>
                      <a:ext cx="3744416" cy="2592288"/>
                      <a:chOff x="2339752" y="2348880"/>
                      <a:chExt cx="3744416" cy="2592288"/>
                    </a:xfrm>
                  </p:grpSpPr>
                  <p:grpSp>
                    <p:nvGrpSpPr>
                      <p:cNvPr id="34836" name="Группа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39752" y="2348880"/>
                        <a:ext cx="3168352" cy="2592288"/>
                        <a:chOff x="2339752" y="2348880"/>
                        <a:chExt cx="3168352" cy="2592288"/>
                      </a:xfrm>
                    </p:grpSpPr>
                    <p:grpSp>
                      <p:nvGrpSpPr>
                        <p:cNvPr id="34838" name="Группа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39752" y="2348880"/>
                          <a:ext cx="3168352" cy="2592288"/>
                          <a:chOff x="2339752" y="2348880"/>
                          <a:chExt cx="3168352" cy="2592288"/>
                        </a:xfrm>
                      </p:grpSpPr>
                      <p:grpSp>
                        <p:nvGrpSpPr>
                          <p:cNvPr id="34840" name="Группа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39752" y="2348880"/>
                            <a:ext cx="3168352" cy="2592288"/>
                            <a:chOff x="2339752" y="2348880"/>
                            <a:chExt cx="3168352" cy="2592288"/>
                          </a:xfrm>
                        </p:grpSpPr>
                        <p:grpSp>
                          <p:nvGrpSpPr>
                            <p:cNvPr id="34842" name="Группа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39752" y="2348880"/>
                              <a:ext cx="2520280" cy="2592288"/>
                              <a:chOff x="2339752" y="2348880"/>
                              <a:chExt cx="2520280" cy="2592288"/>
                            </a:xfrm>
                          </p:grpSpPr>
                          <p:sp>
                            <p:nvSpPr>
                              <p:cNvPr id="34844" name="TextBox 7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39752" y="2348880"/>
                                <a:ext cx="2170338" cy="646331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ru-RU" sz="3600" b="1">
                                    <a:latin typeface="Calibri" pitchFamily="34" charset="0"/>
                                  </a:rPr>
                                  <a:t>Я работал</a:t>
                                </a:r>
                              </a:p>
                            </p:txBody>
                          </p:sp>
                          <p:cxnSp>
                            <p:nvCxnSpPr>
                              <p:cNvPr id="15" name="Прямая соединительная линия 14"/>
                              <p:cNvCxnSpPr/>
                              <p:nvPr/>
                            </p:nvCxnSpPr>
                            <p:spPr>
                              <a:xfrm>
                                <a:off x="4860735" y="2492762"/>
                                <a:ext cx="0" cy="2447813"/>
                              </a:xfrm>
                              <a:prstGeom prst="line">
                                <a:avLst/>
                              </a:prstGeom>
                              <a:ln w="571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6" name="Овал 15"/>
                            <p:cNvSpPr/>
                            <p:nvPr/>
                          </p:nvSpPr>
                          <p:spPr>
                            <a:xfrm>
                              <a:off x="4932174" y="2419741"/>
                              <a:ext cx="576269" cy="50480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" name="Овал 16"/>
                          <p:cNvSpPr/>
                          <p:nvPr/>
                        </p:nvSpPr>
                        <p:spPr>
                          <a:xfrm>
                            <a:off x="4932174" y="3427757"/>
                            <a:ext cx="576269" cy="504802"/>
                          </a:xfrm>
                          <a:prstGeom prst="ellipse">
                            <a:avLst/>
                          </a:prstGeom>
                          <a:solidFill>
                            <a:srgbClr val="3312FA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8" name="Овал 17"/>
                        <p:cNvSpPr/>
                        <p:nvPr/>
                      </p:nvSpPr>
                      <p:spPr>
                        <a:xfrm>
                          <a:off x="4932174" y="4435773"/>
                          <a:ext cx="576269" cy="504802"/>
                        </a:xfrm>
                        <a:prstGeom prst="ellipse">
                          <a:avLst/>
                        </a:prstGeom>
                        <a:solidFill>
                          <a:srgbClr val="00CC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</p:grpSp>
                  <p:cxnSp>
                    <p:nvCxnSpPr>
                      <p:cNvPr id="20" name="Прямая соединительная линия 19"/>
                      <p:cNvCxnSpPr/>
                      <p:nvPr/>
                    </p:nvCxnSpPr>
                    <p:spPr>
                      <a:xfrm>
                        <a:off x="5652908" y="2635631"/>
                        <a:ext cx="43180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>
                      <a:off x="5652908" y="3716669"/>
                      <a:ext cx="431806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179388" y="2349500"/>
            <a:ext cx="4032250" cy="4075113"/>
            <a:chOff x="179512" y="2348880"/>
            <a:chExt cx="4032448" cy="4076490"/>
          </a:xfrm>
        </p:grpSpPr>
        <p:grpSp>
          <p:nvGrpSpPr>
            <p:cNvPr id="34820" name="Группа 36"/>
            <p:cNvGrpSpPr>
              <a:grpSpLocks/>
            </p:cNvGrpSpPr>
            <p:nvPr/>
          </p:nvGrpSpPr>
          <p:grpSpPr bwMode="auto">
            <a:xfrm>
              <a:off x="179512" y="2348880"/>
              <a:ext cx="4032448" cy="4076490"/>
              <a:chOff x="179512" y="2348880"/>
              <a:chExt cx="4032448" cy="4076490"/>
            </a:xfrm>
          </p:grpSpPr>
          <p:grpSp>
            <p:nvGrpSpPr>
              <p:cNvPr id="34822" name="Группа 23"/>
              <p:cNvGrpSpPr>
                <a:grpSpLocks/>
              </p:cNvGrpSpPr>
              <p:nvPr/>
            </p:nvGrpSpPr>
            <p:grpSpPr bwMode="auto">
              <a:xfrm>
                <a:off x="179512" y="2348880"/>
                <a:ext cx="4032448" cy="4076490"/>
                <a:chOff x="179512" y="2348880"/>
                <a:chExt cx="4032448" cy="4076490"/>
              </a:xfrm>
            </p:grpSpPr>
            <p:pic>
              <p:nvPicPr>
                <p:cNvPr id="34824" name="irc_mi" descr="http://www.raduga-detki.ru/content/images/4cd680689e40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9512" y="2348880"/>
                  <a:ext cx="2160240" cy="4076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25" name="irc_mi" descr="http://www.ufachildren.ru/images/popsochinenie/b362fced9cc272164e4092cf0ff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67744" y="3356992"/>
                  <a:ext cx="1944216" cy="3024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" name="Овал 34"/>
              <p:cNvSpPr/>
              <p:nvPr/>
            </p:nvSpPr>
            <p:spPr>
              <a:xfrm>
                <a:off x="1908384" y="3501794"/>
                <a:ext cx="574703" cy="503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2627557" y="5229578"/>
              <a:ext cx="576290" cy="503408"/>
            </a:xfrm>
            <a:prstGeom prst="ellipse">
              <a:avLst/>
            </a:prstGeom>
            <a:solidFill>
              <a:srgbClr val="3312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nadyozhino-school.ru/uploads/posts/2012-07/1341775808_sun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7" t="10091" r="11040" b="13454"/>
          <a:stretch>
            <a:fillRect/>
          </a:stretch>
        </p:blipFill>
        <p:spPr bwMode="auto">
          <a:xfrm>
            <a:off x="1258888" y="1700213"/>
            <a:ext cx="64817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-201613"/>
            <a:ext cx="8107363" cy="20542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928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200" b="1" i="1" smtClean="0">
                <a:latin typeface="Bookman Old Style" pitchFamily="18" charset="0"/>
              </a:rPr>
              <a:t>Использованная литература:</a:t>
            </a:r>
          </a:p>
          <a:p>
            <a:pPr>
              <a:lnSpc>
                <a:spcPct val="80000"/>
              </a:lnSpc>
            </a:pPr>
            <a:r>
              <a:rPr lang="ru-RU" sz="1200" i="1" smtClean="0">
                <a:latin typeface="Bookman Old Style" pitchFamily="18" charset="0"/>
              </a:rPr>
              <a:t>Ефименкова, Л. Н. </a:t>
            </a:r>
            <a:r>
              <a:rPr lang="ru-RU" sz="1200" smtClean="0">
                <a:latin typeface="Bookman Old Style" pitchFamily="18" charset="0"/>
              </a:rPr>
              <a:t>Коррекция устной и письменной речи учащихся начальных классов. – М.: Гуманит. изд. центр ВЛАДОС, 2001.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i="1" smtClean="0"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200" b="1" i="1" smtClean="0">
                <a:latin typeface="Bookman Old Style" pitchFamily="18" charset="0"/>
              </a:rPr>
              <a:t>Электронные ресурсы: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солнышка: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2"/>
              </a:rPr>
              <a:t>http://www.nadyozhino-school.ru/uploads/posts/2012-07/1341775808_sun2.jpg</a:t>
            </a:r>
            <a:endParaRPr lang="ru-RU" sz="1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3"/>
              </a:rPr>
              <a:t>http://i051.radikal.ru/0907/d4/d15d6ea9d2d6.jpg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«Незнайки»: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4"/>
              </a:rPr>
              <a:t>http://www.stihi.ru/photos/lenakater69.jpg</a:t>
            </a:r>
            <a:endParaRPr lang="ru-RU" sz="1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5"/>
              </a:rPr>
              <a:t>http://www.ufachildren.ru/images/popsochinenie/b362fced9cc272164e4092cf0ff.jpg</a:t>
            </a:r>
            <a:endParaRPr lang="ru-RU" sz="1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6"/>
              </a:rPr>
              <a:t>http://img-fotki.yandex.ru/get/5002/lulu0501.30/0_5847a_1b5a8ba7_L.png</a:t>
            </a:r>
            <a:endParaRPr lang="ru-RU" sz="1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7"/>
              </a:rPr>
              <a:t>http://img-fotki.yandex.ru/get/4518/28257045.682/0_72b7c_f92daf72_L.jpg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«Знайки»: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8"/>
              </a:rPr>
              <a:t>http://www.raduga-detki.ru/content/images/4cd680689e40.png</a:t>
            </a:r>
            <a:endParaRPr lang="ru-RU" sz="1200" u="sng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9"/>
              </a:rPr>
              <a:t>http://aleksandrova-el.ucoz.ru/69614653_05.png</a:t>
            </a:r>
            <a:endParaRPr lang="ru-RU" sz="1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0"/>
              </a:rPr>
              <a:t>http://cs11241.vk.me/g36376342/a_129f46fb.jpg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«Ромашки»: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1"/>
              </a:rPr>
              <a:t>http://img-fotki.yandex.ru/get/6001/lulu0501.30/0_5847e_a668a8da_L.png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«Сиропчика»: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2"/>
              </a:rPr>
              <a:t>http://www.pslan.com/torrents/images/299961.JPG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«Шпунтика» и «Винтика»: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3"/>
              </a:rPr>
              <a:t>http://img-fotki.yandex.ru/get/4701/lulu0501.31/0_5848f_20b95284_L.png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«Стекляшкина»: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4"/>
              </a:rPr>
              <a:t>http://img-fotki.yandex.ru/get/5406/lulu0501.31/0_58499_2dbaddb0_L.png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«Звёздочки»: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5"/>
              </a:rPr>
              <a:t>http://img0.liveinternet.ru/images/attach/c/2//69/703/69703364_07.png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«Пилюлькина»: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6"/>
              </a:rPr>
              <a:t>http://img0.liveinternet.ru/images/attach/c/2//69/703/69703461_15.png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«Авоськи»: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7"/>
              </a:rPr>
              <a:t>http://img-fotki.yandex.ru/get/4813/28257045.682/0_72b6b_da2386d2_L.jpg</a:t>
            </a:r>
            <a:endParaRPr lang="ru-RU" sz="1200" smtClean="0"/>
          </a:p>
          <a:p>
            <a:pPr>
              <a:lnSpc>
                <a:spcPct val="80000"/>
              </a:lnSpc>
            </a:pPr>
            <a:r>
              <a:rPr lang="ru-RU" sz="1200" smtClean="0"/>
              <a:t>Изображение «Небоськи»: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u="sng" smtClean="0">
                <a:hlinkClick r:id="rId18"/>
              </a:rPr>
              <a:t>http://img-fotki.yandex.ru/get/4414/28257045.682/0_72b75_b59064d5_L.jpg</a:t>
            </a:r>
            <a:endParaRPr lang="ru-RU" sz="1200" smtClean="0"/>
          </a:p>
          <a:p>
            <a:pPr>
              <a:lnSpc>
                <a:spcPct val="80000"/>
              </a:lnSpc>
            </a:pPr>
            <a:endParaRPr lang="ru-RU" sz="700" b="1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700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700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1800" b="1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колокольчика: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2"/>
              </a:rPr>
              <a:t>https://encrypted-tbn3.gstatic.com/images?q=tbn:ANd9GcRV3TmQMqYmd294LrB1o11z16r6rMQ66-UzCxgp-1tic29eyYHo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сома: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3"/>
              </a:rPr>
              <a:t>http://fishermenfrompinsk.narod.ru/azbyka.files/2.gif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самолёта: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4"/>
              </a:rPr>
              <a:t>http://www.razumniki.ru/images/articles/obuchenie_detey/samolet_tu134.jpg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сабли: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5"/>
              </a:rPr>
              <a:t>http://www.coti-deco.fr/fpdb/Image/accessoires/Armes/Sabre_pirate.jpg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барсука: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6"/>
              </a:rPr>
              <a:t>http://chelindustry.ru/images/barsuk.jpg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пшеничного колоса: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7"/>
              </a:rPr>
              <a:t>http://storage.pressfoto.ru/2010.05/16668422884032f7e9ed881cedb4dedec0bffafe51_b.jpg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лисы: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8"/>
              </a:rPr>
              <a:t>http://www.1zoom.ru/big2/29/223931-Dayane.jpg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сита: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9"/>
              </a:rPr>
              <a:t>http://ikea-market.com.ua/uploads/product/big/sito-nerzhaveusch-stal-idealisk-3037-1.jpg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сена: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0"/>
              </a:rPr>
              <a:t>http://rn-pip.ru/wp-content/uploads/2013/01/%D0%A1%D0%B5%D0%BD%D0%BE.jpg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сетки: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1"/>
              </a:rPr>
              <a:t>http://lib.rus.ec/i/43/165143/i_003.png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гусеницы: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2"/>
              </a:rPr>
              <a:t>http://bse.sci-lib.com/pictures/12/16/278348941.jpg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гуся: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3"/>
              </a:rPr>
              <a:t>http://static.mebelrama.ru/p/5184-84681-1-zoom.jpg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лося: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4"/>
              </a:rPr>
              <a:t>http://chelindustry.ru/images/Los_1.jpg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зонта: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5"/>
              </a:rPr>
              <a:t>http://www.prosouvenir.ru/data/home/LR_80_paraplu.jpg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dirty="0" smtClean="0"/>
              <a:t>Изображение зайца: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6"/>
              </a:rPr>
              <a:t>http://moesolnyshko.com/wp-content/uploads/2011/01/zayats1.png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>
                <a:hlinkClick r:id="rId17"/>
              </a:rPr>
              <a:t>http://cs301301.vk.me/v301301632/45/O78FRGq4Idw.jpg</a:t>
            </a: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зефира: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2"/>
              </a:rPr>
              <a:t>http://pankreatit.saharniy-diabet.com/userfiles/zefir-pankreatit.jpg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роз: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3"/>
              </a:rPr>
              <a:t>http://static.colnyshko.ru/big/6f977fb4d021ae5766453e2c6dd1be6f.jpg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4"/>
              </a:rPr>
              <a:t>http://world.lib.ru/img/h/habib_s/rozawzoshedshajaizpodsnega/rose_red_600.jpg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ос: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5"/>
              </a:rPr>
              <a:t>http://donbass.ua/multimedia/images/content/2011/07/13/osa.jpg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забора: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6"/>
              </a:rPr>
              <a:t>http://www.opalubka-monolit.ru/pics/articles/zabor.jpg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собаки: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7"/>
              </a:rPr>
              <a:t>http://www.market.ru/pr_img/20081112171431_biskvit3b.jpg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слона: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8"/>
              </a:rPr>
              <a:t>http://cp.c-ij.com/en/contents/3157/03381/images/elephant_thl.jpg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шарфа: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9"/>
              </a:rPr>
              <a:t>http://spicami.ru/wp-content/uploads/2010/01/119.jpg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жирафа: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0"/>
              </a:rPr>
              <a:t>http://s004.radikal.ru/i208/1010/35/ba6d123e8a91.png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сапог: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1"/>
              </a:rPr>
              <a:t>http://www.vesta-pkf.ru/userfiles/image/catalog/big/%D0%A1%D0%B0%D0%BF%D0%BE%D0%B3%D0%B8%20%D0%BC%D1%83%D0%B6%D1%81%D0%BA%D0%B8%D0%B5%20%D0%9F%D0%92%D0%A5%20.jpg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козы: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2"/>
              </a:rPr>
              <a:t>http://www.abc-color.com/image/coloring/animals/001/goat/goat-picture-color.png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розетки: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3"/>
              </a:rPr>
              <a:t>http://stroyremonti.ru/wp-content/uploads/2012/03/rozetka_s_zazemleniem.jpg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карасей: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4"/>
              </a:rPr>
              <a:t>http://www.samarafishing.ru/img/f13_1.jpg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одежной щётки: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5"/>
              </a:rPr>
              <a:t>http://www.adf-safetytools.com/image/109_brosse_main.jpg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Изображение тарелки с супом: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 smtClean="0">
                <a:hlinkClick r:id="rId16"/>
              </a:rPr>
              <a:t>http://bm.img.com.ua/berlin/storage/afisha/orig/b/3d/a25a0f8f27014512b94dbb04a49243db.jpg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19812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росы: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2"/>
              </a:rPr>
              <a:t>http://img-fotki.yandex.ru/get/6/dtma.a/0_4f31_877690ff_XL.jpg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моросящего дождика: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3"/>
              </a:rPr>
              <a:t>http://www.stihi.ru/pics/2009/10/10/3321.jpg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холодильника: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4"/>
              </a:rPr>
              <a:t>http://hv-life.ru/Media/files/images/files_3/holodilnik.jpg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слоя земли: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5"/>
              </a:rPr>
              <a:t>http://portpool.ru/content/icons/chines_icons/layers_bud.png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злого волка: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6"/>
              </a:rPr>
              <a:t>http://wpapers.ru/wallpapers/animals/Wolfs/3423/1600x1200_%D0%97%D0%BB%D0%BE%D0%B9-%D0%B2%D0%BE%D0%BB%D0%BA.jpg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месяца: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7"/>
              </a:rPr>
              <a:t>http://best-gif.narod.ru/images/1059.gif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елки: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8"/>
              </a:rPr>
              <a:t>http://netartworld.com/wp-content/uploads/2010/07/1242288295_derevo-3.jpg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дерева: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9"/>
              </a:rPr>
              <a:t>http://demiart.ru/forum/uploads11/post-1624130-1350838418.png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травы: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0"/>
              </a:rPr>
              <a:t>http://i073.radikal.ru/1005/8b/177cf6bda4f8t.jpg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божьей коровки: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1"/>
              </a:rPr>
              <a:t>http://mirgif.com/animacija/bozhija-korovka.gif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цветка ромашки: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2"/>
              </a:rPr>
              <a:t>https://st.free-lance.ru/users/midoritai/upload/f_4b02936284dc5.jpg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сердечек: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3"/>
              </a:rPr>
              <a:t>http://vseprosto.com/cms_content/uploads/vseprosto_com/serdechki/28334.gif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пчелки: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4"/>
              </a:rPr>
              <a:t>http://muzotkrytka.narod.ru/animashki/valentinov_den/19.gif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облака: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5"/>
              </a:rPr>
              <a:t>http://cloud.tambov.ru/cloud.png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dirty="0" smtClean="0"/>
              <a:t>Изображение звёздочки (фигура):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6"/>
              </a:rPr>
              <a:t>https://encrypted-tbn3.gstatic.com/images?q=tbn:ANd9GcTAepa0msKoite5q4W88i-Sw_TWOdEokzCTzlQi97QDTtsBj50_Kw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u="sng" dirty="0" smtClean="0">
                <a:hlinkClick r:id="rId17"/>
              </a:rPr>
              <a:t>http://photoshoplessons.ru/uploads/pics3/1049562857/1.gif</a:t>
            </a:r>
            <a:endParaRPr lang="ru-RU" sz="3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Шапочка магистра: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2"/>
              </a:rPr>
              <a:t>http://cliparthouse.ru/wp-content/uploads/stationery/41-stationery-hat-1.jpg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пончика (выпечка):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3"/>
              </a:rPr>
              <a:t>https://encrypted-tbn3.gstatic.com/images?q=tbn:ANd9GcRGOfRMSkmvBZW75tBZduKpHgyOnYNdKqLcR7-3rqNP5xem-7Av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зебры: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4"/>
              </a:rPr>
              <a:t>http://www.marttoys.ru/upload/iblock/666/111489.jpg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тазика: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5"/>
              </a:rPr>
              <a:t>http://www.uz.all.biz/img/uz/catalog/19705.jpeg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газеты: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u="sng" dirty="0" smtClean="0">
                <a:hlinkClick r:id="rId6"/>
              </a:rPr>
              <a:t>http://webmastak.files.wordpress.com/2010/09/d0b3d0b0d0b7d0b5d182d0b032all.jpg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газона: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7"/>
              </a:rPr>
              <a:t>http://www.tekhnotorg.ru/userfiles/rollrasen.jpg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бизона: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8"/>
              </a:rPr>
              <a:t>http://d1.endata.cx/data/games/32971/%D0%B6%D0%B8%D0%B2%D0%BE%D1%82%D0%BD%D0%BE%D0%B532%D0%BE%D0%B4%D0%BD%D0%B0%D%BA%D0%BE.jpg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зуба: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9"/>
              </a:rPr>
              <a:t>http://i1.imgbb.ru/img6/1/6/0/1601739d55abe6d6c455d1f0c9c79828.jpg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косы: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10"/>
              </a:rPr>
              <a:t>http://demiart.ru/forum/uploads/post-2491-1163337562.jpg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сайки: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11"/>
              </a:rPr>
              <a:t>http://d1.endata.cx/data/games/31064/320.JPG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лепестка розы: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12"/>
              </a:rPr>
              <a:t>http://s.felomena.com/wp-content/images/sonnik/bukva/l/lepestok.jpg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Изображение наушников: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u="sng" dirty="0" smtClean="0">
                <a:hlinkClick r:id="rId13"/>
              </a:rPr>
              <a:t>http://fs202.jpe.ru/7b6e/1660269_284bb955.jpg</a:t>
            </a:r>
            <a:endParaRPr lang="ru-RU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stihi.ru/photos/lenakater6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49275"/>
            <a:ext cx="41036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692150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Незнайка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5732463"/>
            <a:ext cx="6376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Николай Николаевич Носов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ntikov.net/uploads/posts/2011-08/1314816871_neznaika.na.lune.06.seriya.iz.12.1999.xvid.dvdrip_santikov.net_00_10_45_0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957263"/>
            <a:ext cx="3725863" cy="497998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3663" y="1052513"/>
            <a:ext cx="2314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Удивлена</a:t>
            </a:r>
          </a:p>
        </p:txBody>
      </p:sp>
      <p:pic>
        <p:nvPicPr>
          <p:cNvPr id="1026" name="Picture 2" descr="http://www.arinasorokina.ru/dnevnik-fotografa/wp-content/uploads/2012/05/clipart-zvez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17272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 descr="data:image/jpeg;base64,/9j/4AAQSkZJRgABAQAAAQABAAD/2wCEAAkGBhAPDRAPDRAQDw0PDw0PDw4PDw8PDQ0OFBAVFBQQFBIXHCYeFxkjGRQUHzsgIygpLCwuFR4xNTAqNScrLSkBCQoKDgwOGg8PGi0jHyQqLiwtKi0sLCkpKS4yNSwqLjI1KiwsKTY0LCw1LywpKi4tNS81LC8qKiwpKiw1LC4pKv/AABEIAMABBgMBIgACEQEDEQH/xAAcAAACAgMBAQAAAAAAAAAAAAACAwEEAAUGBwj/xAA+EAACAQIEAwcBBQYDCQAAAAABAgADEQQFEiExQVEGEyJhcYGRMlKhsdHwFCNCYsHhBzOSFkNTcoKTosLS/8QAGgEBAAIDAQAAAAAAAAAAAAAAAAMEAQIFBv/EADMRAAIBAgQDBwMDBAMAAAAAAAABAgMRBBIhMQVBURNhcYGhwfCRsdEiMuFSU2KCFSNC/9oADAMBAAIRAxEAPwD1qZBvMvACmQbzLwApkG8y8AKZImQCZkiTAMkyJMAyZJmWgGTJNploBEyFaZaADMk2mWgAzJNploBEiTIgGTJkiATMkSLwApkG8y8AKZBvMvACmQbzIBF5l4N5l4AV5l4MyAFMkSYBMmRJAgGSbSQJIEAi0m0ICSBAItJtJtCtAAtJtCtJtAB0zNMO0y0ADTI0xmmZpgCtMi0bpkFYAkiQRGlYBEACRCIgkQCJEkyIBky8iRACvMvBvMvACvMg3mQAbzLwbybwArzIN4QgEwhBEMCASBCAkAQwIBgEICYBCAgEAQrTIrE4unSXVVYIOV+LHoBxJ8hBlJt2Q60kCaTF9otN9KaB9qr9Z6EUgb29SPSaOpmuIrGyl6nUL4U+FsPm8zlZcp4Kcoucmopc29PwdlXxVOn/AJtRKf8Azuq/iZXqZ7h1XUaoK9UV6g+VBnnuLZqTWqA02O9rBb/HGFg8yofTVG5P1t4lt59JlRvu7HVp8IhKCnmcl1jbb1O3PavC/bf/ALNb/wCY2l2lwzAkNUsOJ7iuVHqQu083bMERyaTXHAMVAPmQDe34xlPMC1RWSoyvYEvUqadJH8x5eXtvzhcna6+eViy+CUrXWb55HpVHPcK/016V+hcKfhrS6LEXG45Ebg+88sr4vxFqhWpr8YZWIW9yCRYC24PLlLVBcVSbVT7xL2YFag0sCLje9njtIaXdvnzoVKvB1HadvHr6fbyPSbSCJxWF7Y4ikdNZVqgbG/gqD3G33Tpcs7QUMRYI2mof929g/tyPtJFrsczEYGtQV5K66rUvEQSsaRBIgpCSsAiOIgEQBJEExpEWRABkXkmCYBMi8i8y8Am8yDeZABvJvAvCBgBCEIIhiAEIwCCohgQCQIYEgQhAJEn8ILMACWICgEkk2AA3JJ5Ccjjc1fHOadPUMIOAAIfFW/ibpT4bc9r9I3dkTUqXaXbdordvZG0xnaLVdcLpIGzYht6Y8kH8Z8+HrOfxmYAMTdqlVtizHU7eQHTyG0HNaxpeE9BoGllX2BA22O/lNPSrKHD1g7UgbVGQ2ZCeBBHDebXil+T1GGwtKnT7RK65dZdOmr5LqZiscSAdQ3v4Abstjz6Xm27P50iKKbgjckvuQWLbcPK3xOexeL7yoQrs1FWPd6lVTp8wAN5t8oZBxtMQg5tZuvzoWuIYGni8H2VZNX100a6cvqmjZ58FqhQgDgB9R5C4FrHqCAfa05vE5YV2PHkZ0xL4qqaOFYU1RQ1SrbUbngolYdnsR3wGIqI9JTclRYvbkZHWxFCi5R/9FLhuTh1FUE9Frrvrr4HO5pktSjQ77iosWG9wp5zWYGk1atTpKba2C6uSjiT7AEz0DPLPQqU/tIy/Inl2X5m1J6VQblDcre1xYqy35Gxb7pRo1KlSnP8Aqs7ePIt0eI1JxqK+trr59D0PMctwtLCVSE0slNmWpqY1NYHhub73NhbznM4XMCwCsSQt9IJuBc3NhymszntM2Jsg8FIEHTe5Y9W9On6FfDYxAwUMSxC9BvzkXD6NalT/AO2Tcm7662M4CtKMLVpXbfPWx2uEr0u6ZGpXdvprBjdOnh/XHnFUr6gFIAY2BLBRtwJJ2HrEZYjPYICzWvZeQ6+UY1OxKkcCQRwIt+jOym3FLZ9SdRpdpOmpXe7Td7X7m9F0W3Q6/Ke0dSjpp40hqbHSmID030n7NTSTt/N89Z1XHhwnl1FaZALsynp3YqUyPM6gfum+7H56UcYSqb02v+zsf4T/AMK/Tp8c5F+pNqX2a+5w8fw1WdSktt0lZeXhz9ufYkQGEYYJE2POiWEWwj2EWwgCTAMYwgGAAZF5JgmAZeZIvIgAgwgYAMIQBqxixaxqwA1hiCIYgBCSJAlDPs2GEwlXEEXNNfCv2qhIVF/1EffBlJt2Rz/a7OO9q/sVM+BNL4pr7HmtD+p9h1gU8d43rLZWtpChTY34X5bcZzWRoSDVrXcuzO+9jUc77npf+s3/AO2M6i5A0kFVAARPRZiCzPbz9vyeqhg4QpqDin1v87l4GpxmKfWz6mB3UMdVjvwv9/tNHi8SWO9vOwC6vW3GdFmeKrmh3bE91uR4VAsGHK3C/Sc4wXSWOnUGA7sa1LKeYO4/D35S1bwj3HXwf9ycFdOyy2dl9E/FcgKd+U7Ts7kdHE4QMy2e7jWpIa4PWag9n1qUe9wjE3G9NjZgRxW/Ig9Zv+yOqjhNNQaXLu2k8QCbD8Jyq9RVYrK2mmVOJY6MqSdOWt/BmzyrLEwiFUJJJuWP1GBjcbxlfHZsq33mixWdJzYCRRpa3Z5ipWlN3ZOZY/jPOMVhyteoOFIszqemo3K/N50GaZqDfSbzmMdXdr8pcpxy7EKrTg7xYPcUjUBBYdV1bGXy6msgQABByH8R/t+M52krd6ASd50nZ7AtUqXYWF7yXLZ3uXOHJ1Ky7jsMrVlGpWZSwUMVZhcAki9j5n5jan1H9cpcw9OmoUM1gQbm26kXsB67QKuDYjUqA0he7odY47lm68OQk9nluz0UatKFZq1nLna1+W/N6fQZg8tSpSvrIbgRYWXp6ylVosgIvYXPiB5ow3B5WIB+I56mhNSvYsWUqpIbSANzbkb8PKHhMD3tP91UDOA7PRbwsB9tL7MLAX5zWtUpqK0tyb5fx4lhScbyk9L9Njv8kx5r4dHb67aX6Fh/F7ix95dM5vsZiCaek8dIBFx9S7fgROjMiozc4Js8NiIZKsl3gmLaMMAyUgFMIthGtFsIAowDGNFtABmSDJgCwYaxIMapgDljliEjlgDRCEAQxACE4f8AxUx9qOGw4P8AmVWqsP5aS2H/AJOPidwJ5L/jHXdcdhdJ8KYYsR9rVWIP4CYexLRko1E2W8A9qFM2N9IuNr6ieAt7TcPgnporuvhbY2YGxtextwNrzn8NidGEpVgbOHpsicdQU3LN0BtLWI7RPV0gAIgOq176ja25+fmVVVqKpFQSy82z2NJTq2UNVzbLOZFqgJLch4RYCwFhsP1xnN4vD23nSUMTTdLlir8l03Q+jX2PqLROJwqMoIbx3bUunYAWsfe5+JcqSUtS7hpKh+hKy8LGlyLNHoV1C706nhdbix6MB1H38Ok3ubdoVpISTaOqYx2REOEpurkqi6l0ta1/Dp2G/Hhx6TmM1yu9VXqaVOlWSkrVHVVPAbi1/O8ozSzd/qecrUsVjKzcqOT/AHjLN9NfqvMT+1YjFN4bonU8Y89mza7MxPqZeoYg0VXXQdQQCpDIQw6iG+cg8Kb++n85Es8v2ka4dWauo38LNeho62QAdfkzXYjKyvAn5v8AjOkqVXcEqoUAXJJvYekQmEBN3Jb28PxJ6dGo9yalwqrUbTsrb63f0XvY0OV5Ca1UM7LTRDfVYlm8lUcfkTssBl6UEANwGUsh2JPQsPOIo4UldSqdINrgbAy4STp17kCygAbD2lqnTavJ39jp0cHGh+mlJf5Pntpb3vyMprrYAsFvtqY2Ue8s1sM9NGK1KbUzYOKVUG4vsCuxO8XQwNSq2mmpJtwHG34CQ+CKkhgQw2IPEGYcJ30foWpSi55VJactwaOW1aqO6IdFNdRJ2BF99JOxI4yzWqo1XD1w4pd6GFXTYd3VRbFgOQa6/Jlc16zJ3AZmpkg93xUEEnbpubwh2cqmxt98pVJWm+0klva3Rrn56+RmUknepJLe3g1+dfI2vYSsQ7DlrYel6d//AFE7gmcbk1AYZ6Ybi7m/QXXSP6TsLyxQaabXNnjMfNTryktmyDAMImATJykQYtoZgGALaKaOaKaAKMmQ0yAIBjUMrgxqmAWUMcplZDHqYA4GGDFAwwYAwTyz/GynapgqnJkxVI+xpuPxM9SBnHf4s5KcTlT1EF6uEdcQtuJQArVH+gk/9Ew1cytDg8kxgakFq/xB1VuhVRpHzebGmNBIIvOKybMmFgGsV3U/1nT4PNty1UlmNvETcyBJp6nqeHYi0Vd6G0XEKGXUhUal1EG3huL/AHTdYl6XdEjSpUDTcAMTcCwtx5/E58WqDWrahzA4j2hUkvwFvWWYVcqatudt01UalmNrgcYEclr2ZHTUv1LqW2oXtv8A3lalYah4LMpB1oGBtuPQ3HGZhq4RlYHxIysARqUkG9iOYjsdmJr1TUKhCQAQl1U25233kLV57aNb967jXK1N2Wlt/wCCrUUmmKe2gNqABYDV1te3wJYqvT7oU6dIKT9bvodj0sbCx478YkrePo4Inext1tt8zLowbWnO/mZko6X638xeAwBc6F3H1HfwjkCZu6HZQORuSL8dNh6cY7s1h0FZqbnTrC6OjFSbqPOxv7GdxSoBRYC1pBWxddN0YaLw3PPY/iFanVcabyr79/scRjcoqUqlMEWp6gaegWAI3PH+L1j8cDVVQKYTSSSdKlm2sCWFt+O1p0mOAqOqCxCNqY9DpIC+viv7eYiMaiICDYbS5Qj22WpV/ctmVqWJ0hpqvnrv6nNYOs1Bi6gXsV34W/QmmzHGsapdjqdmueV+VrdLS7muboCVpeNuG28XleSvUcVKwsONusxicTTpLfU7VKNOm3XmrSat3s2nZ7LrJrceJt/abiogAk0lCjoBNZnearSpsxOwGw5k8hPOwg6s80ji4iu5Scma/EV9eJ0jgg39T/a07DC1dVNWPEqL+vAzhsipM16j/U5LH3nZZc37q3Qkf1/rO1R00OXU6lomATMJkEywQmXgkzLyCYALRLRrGJcwBbGZBYzIBVBjFaIDQ1aAW0MehlRGj0aAWVMMGJVowGANBkuoYEEAg7EHcEHiCIsGGDAPnLN8uGDxj07fuGZmon7KFjZb+XD2m3wGhgLgGdD2tyVazVabCxWpU0NzU6jvOFo1Hw9Tu6mxHA8iOokFSGYlhNxOlbL2U68OxVvs32McmZNa1RCH8th+Ur4HMQbbzc0K6njaVs84abnWw2OnS/a9OhXolz9KsfiWDha4Fwl/K82WHdZep1BIJYmpyOg+JVJHO4XMBr0uCjdDOt/aaYwdCmGXXUqXO4sCSRv04iaTN8sWqtxYOOB6+U5+niGR9FS4I68fXzlmjUVdxUnazuTQqRxLjGbs07+J2IxSqSjgbEqwYcCD+cu4fOFpgs1SqSLBKbVarIb8bgtawHLzE4n9qIPG/PreXcDmNME99SNUm1h3hRQBxvbj/adW0Gmpq8tkrJ/ey9V7FqtgIyjdrN3K3uzs8FnD1X/dJqsbnlTX1PACaXGV62LrMhYd2GIJQ3V9+N+YlOrnb4lBRpUxQog7rTY2qfynYbTeZbhxTUD5nGrYuu1lso8rLdea08kc2WXDO7ik+m7Xntf7dRuByenTA0qL9TxmwAAiGxFhNZmGdpTBJI25kynGg3rI5lTEOTL+NzAIpJNrTi6uKbHYgW/yEO3R26+kq4nG1cc+lLijfc8C4/KdTk+Viko2l6EMpUbuXcHh9CgTdYHan6k/lNeBNnSFlA8papqxBNjCYJMgmReTEZN5BMi8gmAQxiXMNmiHaACxmRbNJgFMNDVpWDwxUgFtGj0eUVqRyVIBfR41WlJKkctSAWg0MGV1eMDwDle0uD04gtyqAN78D94nJZxka1V3G/I8xPS84wfe0tvrTxL59R+uk5NqfIzWSNkzzaphquHbcFk6zY4HNgedp1uKyxXG4nO47stvdNj5SJ67m/gbHDZhfnNjRxs4xsHXpcNxG0c3dNmUiRSppm6m0dyuIvKmYZctYdGHBhxE0FDtCOZt6iX6XaJObCRdkk7olVWSFDAV0NiusfaXj8TajDM1GnSUMLMXdiLXY7AX6ASt/tLTA+oe0RV7VqfpDMfIGbu7t3Fv/kK1km9josHhkpDe1x90bWzlEHETj2zTEVfoS3mY2hkVaqb1WJ8hsJrk5lSVRzd5O5dx3aosdNK7t0HD5lXDZTWxLaq5NuIQfSPzm9y7s6iW2E3dHDhRsJuklsaFTLsqWmBYTZqJAhqJJGHU0lIbh6d28huZeJiaa6Rb5hapYSsQsMmReAXgl5kwGWgM0BqkW1SAGzxDvIepEtUgBM0iJapMgFEPCFSVdckPALi1I1KsoipDWpANklWPSrNYlWOSrANmtWNWpNclaPSrALweajNct3LoNj9Q6HrLy1IYqQDmCkzuwZusXl4O6fH5TWtQI4zVxNkyk+BVuIlWrkSNyE22iSBI3E3Ujn37LoeQgf7Jp0nSgQgJrlZm6Oep9lUHIS5Q7PIOQm4EICMrM5kVaOWovKW0ogQgIQEZDGckQxBEYiE+kkUUauRKjpLVJNPrFrYcPmYak3SNLji8gvEGpFmrMmCwakBqsrNWi2rQCy1WKarK7VopqsAe1WKapENVgGpAHmpIlY1JMAqa5OuI1TNcAsB4QqStrkh4BcWrGrVlAVIxasA2KVo9K01a1Y1a0A2qVo1as1aV45a8A2QqzHVW4j85SWvGCtAMfBfZPzEthyOUsitCFWAU9EkLLZcSLjoJixkrWhKhPlHXHQSdYixlMWKR/QhrR6zDVgmrFg5DlUCSasqmtAatMmpaNWLatKrV4pq8AttWimrSq1aLatALTVotq0qmtANWAWWqwDVlc1IBqQCwakA1IkvI1wB2uZEa5kATqmaoq8y8Abqk6om8nVAHB4QeV9UnVALIqRi1ZUDyQ8AvLVjFrSgKkMVYBsVrxi15rRVhitANmK8IV5rRWhCvANj38nv5ru/k9/ANh38g15Q7+R38AvGvANeUjWgmtALhrxbV5UNaAasAtNWizWlY1IJqQCwasA1IgvBLwB5qQS8TrkaoA4vI1xWqRqgDdcjVF6pGqAN1TIq8m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6" descr="https://encrypted-tbn3.gstatic.com/images?q=tbn:ANd9GcRGOfRMSkmvBZW75tBZduKpHgyOnYNdKqLcR7-3rqNP5xem-7A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836613"/>
            <a:ext cx="1727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pslan.com/torrents/images/299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0" y="957263"/>
            <a:ext cx="3683000" cy="4979987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8125" y="2133600"/>
            <a:ext cx="19923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Напуган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843213" y="1052513"/>
            <a:ext cx="3506787" cy="4838700"/>
            <a:chOff x="3602037" y="1523365"/>
            <a:chExt cx="1939925" cy="3811270"/>
          </a:xfrm>
        </p:grpSpPr>
        <p:pic>
          <p:nvPicPr>
            <p:cNvPr id="13" name="irc_mi" descr="http://www.chegu.ru/uploads/posts/2011-10/1318783198_b6d931acd222.jp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35092" y="1299147"/>
              <a:ext cx="2276343" cy="4259345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3641555" y="1637153"/>
              <a:ext cx="752610" cy="360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4" name="Picture 10" descr="&amp;Kcy;&amp;lcy;&amp;icy;&amp;pcy;&amp;acy;&amp;rcy;&amp;tcy; &amp;shcy;&amp;acy;&amp;pcy;&amp;kcy;&amp;acy; &amp;mcy;&amp;acy;&amp;gcy;&amp;icy;&amp;scy;&amp;tcy;&amp;rcy;&amp;acy;, &amp;vcy;&amp;ycy;&amp;pcy;&amp;ucy;&amp;scy;&amp;kcy;&amp;ncy;&amp;icy;&amp;kcy;&amp;acy;, &amp;dcy;&amp;lcy;&amp;yacy; &amp;fcy;&amp;ocy;&amp;tcy;&amp;ocy;&amp;shcy;&amp;ocy;&amp;pcy;, PSD PNG &amp;bcy;&amp;iecy;&amp;zcy; &amp;fcy;&amp;ocy;&amp;ncy;&amp;acy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981075"/>
            <a:ext cx="201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3663" y="3284538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Задумчив</a:t>
            </a:r>
          </a:p>
        </p:txBody>
      </p:sp>
      <p:pic>
        <p:nvPicPr>
          <p:cNvPr id="18" name="Picture 4" descr="http://s54.radikal.ru/i145/1101/f8/28ae55b95a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0" y="884238"/>
            <a:ext cx="3700463" cy="5089525"/>
          </a:xfrm>
          <a:prstGeom prst="rect">
            <a:avLst/>
          </a:prstGeom>
          <a:noFill/>
        </p:spPr>
      </p:pic>
      <p:pic>
        <p:nvPicPr>
          <p:cNvPr id="19" name="irc_mi" descr="http://party-games.zaural.ru/sbornik/catfoto/mal/10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981075"/>
            <a:ext cx="20161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43663" y="4508500"/>
            <a:ext cx="2427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Расстроен</a:t>
            </a:r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771775" y="908050"/>
            <a:ext cx="3529013" cy="4968875"/>
            <a:chOff x="2771800" y="908720"/>
            <a:chExt cx="3528392" cy="4968552"/>
          </a:xfrm>
        </p:grpSpPr>
        <p:pic>
          <p:nvPicPr>
            <p:cNvPr id="21" name="Рисунок 20" descr="http://img-fotki.yandex.ru/get/5002/lulu0501.30/0_5847a_1b5a8ba7_L.png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57856" y="810768"/>
              <a:ext cx="3755136" cy="5199888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2771800" y="980153"/>
              <a:ext cx="1152322" cy="6492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5825" y="5445125"/>
            <a:ext cx="100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Рад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7" grpId="0"/>
      <p:bldP spid="17" grpId="1"/>
      <p:bldP spid="20" grpId="0"/>
      <p:bldP spid="20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data:image/jpeg;base64,/9j/4AAQSkZJRgABAQAAAQABAAD/2wCEAAkGBhAPDRAPDRAQDw0PDw0PDw4PDw8PDQ0OFBAVFBQQFBIXHCYeFxkjGRQUHzsgIygpLCwuFR4xNTAqNScrLSkBCQoKDgwOGg8PGi0jHyQqLiwtKi0sLCkpKS4yNSwqLjI1KiwsKTY0LCw1LywpKi4tNS81LC8qKiwpKiw1LC4pKv/AABEIAMABBgMBIgACEQEDEQH/xAAcAAACAgMBAQAAAAAAAAAAAAACAwEEAAUGBwj/xAA+EAACAQIEAwcBBQYDCQAAAAABAgADEQQFEiExQVEGEyJhcYGRMlKhsdHwFCNCYsHhBzOSFkNTcoKTosLS/8QAGgEBAAIDAQAAAAAAAAAAAAAAAAMEAQIFBv/EADMRAAIBAgQDBwMDBAMAAAAAAAABAgMRBBIhMQVBURNhcYGhwfCRsdEiMuFSU2KCFSNC/9oADAMBAAIRAxEAPwD1qZBvMvACmQbzLwApkG8y8AKZImQCZkiTAMkyJMAyZJmWgGTJNploBEyFaZaADMk2mWgAzJNploBEiTIgGTJkiATMkSLwApkG8y8AKZBvMvACmQbzIBF5l4N5l4AV5l4MyAFMkSYBMmRJAgGSbSQJIEAi0m0ICSBAItJtJtCtAAtJtCtJtAB0zNMO0y0ADTI0xmmZpgCtMi0bpkFYAkiQRGlYBEACRCIgkQCJEkyIBky8iRACvMvBvMvACvMg3mQAbzLwbybwArzIN4QgEwhBEMCASBCAkAQwIBgEICYBCAgEAQrTIrE4unSXVVYIOV+LHoBxJ8hBlJt2Q60kCaTF9otN9KaB9qr9Z6EUgb29SPSaOpmuIrGyl6nUL4U+FsPm8zlZcp4Kcoucmopc29PwdlXxVOn/AJtRKf8Azuq/iZXqZ7h1XUaoK9UV6g+VBnnuLZqTWqA02O9rBb/HGFg8yofTVG5P1t4lt59JlRvu7HVp8IhKCnmcl1jbb1O3PavC/bf/ALNb/wCY2l2lwzAkNUsOJ7iuVHqQu083bMERyaTXHAMVAPmQDe34xlPMC1RWSoyvYEvUqadJH8x5eXtvzhcna6+eViy+CUrXWb55HpVHPcK/016V+hcKfhrS6LEXG45Ebg+88sr4vxFqhWpr8YZWIW9yCRYC24PLlLVBcVSbVT7xL2YFag0sCLje9njtIaXdvnzoVKvB1HadvHr6fbyPSbSCJxWF7Y4ikdNZVqgbG/gqD3G33Tpcs7QUMRYI2mof929g/tyPtJFrsczEYGtQV5K66rUvEQSsaRBIgpCSsAiOIgEQBJEExpEWRABkXkmCYBMi8i8y8Am8yDeZABvJvAvCBgBCEIIhiAEIwCCohgQCQIYEgQhAJEn8ILMACWICgEkk2AA3JJ5Ccjjc1fHOadPUMIOAAIfFW/ibpT4bc9r9I3dkTUqXaXbdordvZG0xnaLVdcLpIGzYht6Y8kH8Z8+HrOfxmYAMTdqlVtizHU7eQHTyG0HNaxpeE9BoGllX2BA22O/lNPSrKHD1g7UgbVGQ2ZCeBBHDebXil+T1GGwtKnT7RK65dZdOmr5LqZiscSAdQ3v4Abstjz6Xm27P50iKKbgjckvuQWLbcPK3xOexeL7yoQrs1FWPd6lVTp8wAN5t8oZBxtMQg5tZuvzoWuIYGni8H2VZNX100a6cvqmjZ58FqhQgDgB9R5C4FrHqCAfa05vE5YV2PHkZ0xL4qqaOFYU1RQ1SrbUbngolYdnsR3wGIqI9JTclRYvbkZHWxFCi5R/9FLhuTh1FUE9Frrvrr4HO5pktSjQ77iosWG9wp5zWYGk1atTpKba2C6uSjiT7AEz0DPLPQqU/tIy/Inl2X5m1J6VQblDcre1xYqy35Gxb7pRo1KlSnP8Aqs7ePIt0eI1JxqK+trr59D0PMctwtLCVSE0slNmWpqY1NYHhub73NhbznM4XMCwCsSQt9IJuBc3NhymszntM2Jsg8FIEHTe5Y9W9On6FfDYxAwUMSxC9BvzkXD6NalT/AO2Tcm7662M4CtKMLVpXbfPWx2uEr0u6ZGpXdvprBjdOnh/XHnFUr6gFIAY2BLBRtwJJ2HrEZYjPYICzWvZeQ6+UY1OxKkcCQRwIt+jOym3FLZ9SdRpdpOmpXe7Td7X7m9F0W3Q6/Ke0dSjpp40hqbHSmID030n7NTSTt/N89Z1XHhwnl1FaZALsynp3YqUyPM6gfum+7H56UcYSqb02v+zsf4T/AMK/Tp8c5F+pNqX2a+5w8fw1WdSktt0lZeXhz9ufYkQGEYYJE2POiWEWwj2EWwgCTAMYwgGAAZF5JgmAZeZIvIgAgwgYAMIQBqxixaxqwA1hiCIYgBCSJAlDPs2GEwlXEEXNNfCv2qhIVF/1EffBlJt2Rz/a7OO9q/sVM+BNL4pr7HmtD+p9h1gU8d43rLZWtpChTY34X5bcZzWRoSDVrXcuzO+9jUc77npf+s3/AO2M6i5A0kFVAARPRZiCzPbz9vyeqhg4QpqDin1v87l4GpxmKfWz6mB3UMdVjvwv9/tNHi8SWO9vOwC6vW3GdFmeKrmh3bE91uR4VAsGHK3C/Sc4wXSWOnUGA7sa1LKeYO4/D35S1bwj3HXwf9ycFdOyy2dl9E/FcgKd+U7Ts7kdHE4QMy2e7jWpIa4PWag9n1qUe9wjE3G9NjZgRxW/Ig9Zv+yOqjhNNQaXLu2k8QCbD8Jyq9RVYrK2mmVOJY6MqSdOWt/BmzyrLEwiFUJJJuWP1GBjcbxlfHZsq33mixWdJzYCRRpa3Z5ipWlN3ZOZY/jPOMVhyteoOFIszqemo3K/N50GaZqDfSbzmMdXdr8pcpxy7EKrTg7xYPcUjUBBYdV1bGXy6msgQABByH8R/t+M52krd6ASd50nZ7AtUqXYWF7yXLZ3uXOHJ1Ky7jsMrVlGpWZSwUMVZhcAki9j5n5jan1H9cpcw9OmoUM1gQbm26kXsB67QKuDYjUqA0he7odY47lm68OQk9nluz0UatKFZq1nLna1+W/N6fQZg8tSpSvrIbgRYWXp6ylVosgIvYXPiB5ow3B5WIB+I56mhNSvYsWUqpIbSANzbkb8PKHhMD3tP91UDOA7PRbwsB9tL7MLAX5zWtUpqK0tyb5fx4lhScbyk9L9Njv8kx5r4dHb67aX6Fh/F7ix95dM5vsZiCaek8dIBFx9S7fgROjMiozc4Js8NiIZKsl3gmLaMMAyUgFMIthGtFsIAowDGNFtABmSDJgCwYaxIMapgDljliEjlgDRCEAQxACE4f8AxUx9qOGw4P8AmVWqsP5aS2H/AJOPidwJ5L/jHXdcdhdJ8KYYsR9rVWIP4CYexLRko1E2W8A9qFM2N9IuNr6ieAt7TcPgnporuvhbY2YGxtextwNrzn8NidGEpVgbOHpsicdQU3LN0BtLWI7RPV0gAIgOq176ja25+fmVVVqKpFQSy82z2NJTq2UNVzbLOZFqgJLch4RYCwFhsP1xnN4vD23nSUMTTdLlir8l03Q+jX2PqLROJwqMoIbx3bUunYAWsfe5+JcqSUtS7hpKh+hKy8LGlyLNHoV1C706nhdbix6MB1H38Ok3ubdoVpISTaOqYx2REOEpurkqi6l0ta1/Dp2G/Hhx6TmM1yu9VXqaVOlWSkrVHVVPAbi1/O8ozSzd/qecrUsVjKzcqOT/AHjLN9NfqvMT+1YjFN4bonU8Y89mza7MxPqZeoYg0VXXQdQQCpDIQw6iG+cg8Kb++n85Es8v2ka4dWauo38LNeho62QAdfkzXYjKyvAn5v8AjOkqVXcEqoUAXJJvYekQmEBN3Jb28PxJ6dGo9yalwqrUbTsrb63f0XvY0OV5Ca1UM7LTRDfVYlm8lUcfkTssBl6UEANwGUsh2JPQsPOIo4UldSqdINrgbAy4STp17kCygAbD2lqnTavJ39jp0cHGh+mlJf5Pntpb3vyMprrYAsFvtqY2Ue8s1sM9NGK1KbUzYOKVUG4vsCuxO8XQwNSq2mmpJtwHG34CQ+CKkhgQw2IPEGYcJ30foWpSi55VJactwaOW1aqO6IdFNdRJ2BF99JOxI4yzWqo1XD1w4pd6GFXTYd3VRbFgOQa6/Jlc16zJ3AZmpkg93xUEEnbpubwh2cqmxt98pVJWm+0klva3Rrn56+RmUknepJLe3g1+dfI2vYSsQ7DlrYel6d//AFE7gmcbk1AYZ6Ybi7m/QXXSP6TsLyxQaabXNnjMfNTryktmyDAMImATJykQYtoZgGALaKaOaKaAKMmQ0yAIBjUMrgxqmAWUMcplZDHqYA4GGDFAwwYAwTyz/GynapgqnJkxVI+xpuPxM9SBnHf4s5KcTlT1EF6uEdcQtuJQArVH+gk/9Ew1cytDg8kxgakFq/xB1VuhVRpHzebGmNBIIvOKybMmFgGsV3U/1nT4PNty1UlmNvETcyBJp6nqeHYi0Vd6G0XEKGXUhUal1EG3huL/AHTdYl6XdEjSpUDTcAMTcCwtx5/E58WqDWrahzA4j2hUkvwFvWWYVcqatudt01UalmNrgcYEclr2ZHTUv1LqW2oXtv8A3lalYah4LMpB1oGBtuPQ3HGZhq4RlYHxIysARqUkG9iOYjsdmJr1TUKhCQAQl1U25233kLV57aNb967jXK1N2Wlt/wCCrUUmmKe2gNqABYDV1te3wJYqvT7oU6dIKT9bvodj0sbCx478YkrePo4Inext1tt8zLowbWnO/mZko6X638xeAwBc6F3H1HfwjkCZu6HZQORuSL8dNh6cY7s1h0FZqbnTrC6OjFSbqPOxv7GdxSoBRYC1pBWxddN0YaLw3PPY/iFanVcabyr79/scRjcoqUqlMEWp6gaegWAI3PH+L1j8cDVVQKYTSSSdKlm2sCWFt+O1p0mOAqOqCxCNqY9DpIC+viv7eYiMaiICDYbS5Qj22WpV/ctmVqWJ0hpqvnrv6nNYOs1Bi6gXsV34W/QmmzHGsapdjqdmueV+VrdLS7muboCVpeNuG28XleSvUcVKwsONusxicTTpLfU7VKNOm3XmrSat3s2nZ7LrJrceJt/abiogAk0lCjoBNZnearSpsxOwGw5k8hPOwg6s80ji4iu5Scma/EV9eJ0jgg39T/a07DC1dVNWPEqL+vAzhsipM16j/U5LH3nZZc37q3Qkf1/rO1R00OXU6lomATMJkEywQmXgkzLyCYALRLRrGJcwBbGZBYzIBVBjFaIDQ1aAW0MehlRGj0aAWVMMGJVowGANBkuoYEEAg7EHcEHiCIsGGDAPnLN8uGDxj07fuGZmon7KFjZb+XD2m3wGhgLgGdD2tyVazVabCxWpU0NzU6jvOFo1Hw9Tu6mxHA8iOokFSGYlhNxOlbL2U68OxVvs32McmZNa1RCH8th+Ur4HMQbbzc0K6njaVs84abnWw2OnS/a9OhXolz9KsfiWDha4Fwl/K82WHdZep1BIJYmpyOg+JVJHO4XMBr0uCjdDOt/aaYwdCmGXXUqXO4sCSRv04iaTN8sWqtxYOOB6+U5+niGR9FS4I68fXzlmjUVdxUnazuTQqRxLjGbs07+J2IxSqSjgbEqwYcCD+cu4fOFpgs1SqSLBKbVarIb8bgtawHLzE4n9qIPG/PreXcDmNME99SNUm1h3hRQBxvbj/adW0Gmpq8tkrJ/ey9V7FqtgIyjdrN3K3uzs8FnD1X/dJqsbnlTX1PACaXGV62LrMhYd2GIJQ3V9+N+YlOrnb4lBRpUxQog7rTY2qfynYbTeZbhxTUD5nGrYuu1lso8rLdea08kc2WXDO7ik+m7Xntf7dRuByenTA0qL9TxmwAAiGxFhNZmGdpTBJI25kynGg3rI5lTEOTL+NzAIpJNrTi6uKbHYgW/yEO3R26+kq4nG1cc+lLijfc8C4/KdTk+Viko2l6EMpUbuXcHh9CgTdYHan6k/lNeBNnSFlA8papqxBNjCYJMgmReTEZN5BMi8gmAQxiXMNmiHaACxmRbNJgFMNDVpWDwxUgFtGj0eUVqRyVIBfR41WlJKkctSAWg0MGV1eMDwDle0uD04gtyqAN78D94nJZxka1V3G/I8xPS84wfe0tvrTxL59R+uk5NqfIzWSNkzzaphquHbcFk6zY4HNgedp1uKyxXG4nO47stvdNj5SJ67m/gbHDZhfnNjRxs4xsHXpcNxG0c3dNmUiRSppm6m0dyuIvKmYZctYdGHBhxE0FDtCOZt6iX6XaJObCRdkk7olVWSFDAV0NiusfaXj8TajDM1GnSUMLMXdiLXY7AX6ASt/tLTA+oe0RV7VqfpDMfIGbu7t3Fv/kK1km9josHhkpDe1x90bWzlEHETj2zTEVfoS3mY2hkVaqb1WJ8hsJrk5lSVRzd5O5dx3aosdNK7t0HD5lXDZTWxLaq5NuIQfSPzm9y7s6iW2E3dHDhRsJuklsaFTLsqWmBYTZqJAhqJJGHU0lIbh6d28huZeJiaa6Rb5hapYSsQsMmReAXgl5kwGWgM0BqkW1SAGzxDvIepEtUgBM0iJapMgFEPCFSVdckPALi1I1KsoipDWpANklWPSrNYlWOSrANmtWNWpNclaPSrALweajNct3LoNj9Q6HrLy1IYqQDmCkzuwZusXl4O6fH5TWtQI4zVxNkyk+BVuIlWrkSNyE22iSBI3E3Ujn37LoeQgf7Jp0nSgQgJrlZm6Oep9lUHIS5Q7PIOQm4EICMrM5kVaOWovKW0ogQgIQEZDGckQxBEYiE+kkUUauRKjpLVJNPrFrYcPmYak3SNLji8gvEGpFmrMmCwakBqsrNWi2rQCy1WKarK7VopqsAe1WKapENVgGpAHmpIlY1JMAqa5OuI1TNcAsB4QqStrkh4BcWrGrVlAVIxasA2KVo9K01a1Y1a0A2qVo1as1aV45a8A2QqzHVW4j85SWvGCtAMfBfZPzEthyOUsitCFWAU9EkLLZcSLjoJixkrWhKhPlHXHQSdYixlMWKR/QhrR6zDVgmrFg5DlUCSasqmtAatMmpaNWLatKrV4pq8AttWimrSq1aLatALTVotq0qmtANWAWWqwDVlc1IBqQCwakA1IkvI1wB2uZEa5kATqmaoq8y8Abqk6om8nVAHB4QeV9UnVALIqRi1ZUDyQ8AvLVjFrSgKkMVYBsVrxi15rRVhitANmK8IV5rRWhCvANj38nv5ru/k9/ANh38g15Q7+R38AvGvANeUjWgmtALhrxbV5UNaAasAtNWizWlY1IJqQCwasA1IgvBLwB5qQS8TrkaoA4vI1xWqRqgDdcjVF6pGqAN1TIq8m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404813"/>
            <a:ext cx="159226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Звуки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150" y="1700213"/>
            <a:ext cx="788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[C]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5463" y="1773238"/>
            <a:ext cx="76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З</a:t>
            </a:r>
            <a:r>
              <a:rPr lang="en-US" sz="4000" b="1">
                <a:latin typeface="Calibri" pitchFamily="34" charset="0"/>
              </a:rPr>
              <a:t>]</a:t>
            </a:r>
            <a:endParaRPr lang="ru-RU" sz="4000" b="1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1196975"/>
            <a:ext cx="204311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4721225" y="1174750"/>
            <a:ext cx="2082800" cy="814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27313" y="2205038"/>
            <a:ext cx="1944687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787900" y="2205038"/>
            <a:ext cx="1944688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92500" y="3284538"/>
            <a:ext cx="2503488" cy="70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согласный</a:t>
            </a:r>
          </a:p>
        </p:txBody>
      </p:sp>
      <p:pic>
        <p:nvPicPr>
          <p:cNvPr id="11268" name="Picture 4" descr="http://fs202.jpe.ru/7b6e/1660269_284bb9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221163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http://poisk.kupikupon.ru/uploads/campaign_image/pic/5476/ko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1" r="67929" b="13449"/>
          <a:stretch>
            <a:fillRect/>
          </a:stretch>
        </p:blipFill>
        <p:spPr bwMode="auto">
          <a:xfrm>
            <a:off x="6804025" y="3933825"/>
            <a:ext cx="1081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 стрелкой 40"/>
          <p:cNvCxnSpPr/>
          <p:nvPr/>
        </p:nvCxnSpPr>
        <p:spPr>
          <a:xfrm flipH="1">
            <a:off x="5076825" y="4941888"/>
            <a:ext cx="151130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55875" y="5013325"/>
            <a:ext cx="1800225" cy="7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427538" y="5949950"/>
            <a:ext cx="698500" cy="647700"/>
          </a:xfrm>
          <a:prstGeom prst="ellipse">
            <a:avLst/>
          </a:prstGeom>
          <a:solidFill>
            <a:srgbClr val="331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2555875" y="4076700"/>
            <a:ext cx="1944688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932363" y="4076700"/>
            <a:ext cx="17272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5" grpId="0" animBg="1"/>
      <p:bldP spid="25" grpId="1" animBg="1"/>
      <p:bldP spid="25" grpId="2" animBg="1"/>
      <p:bldP spid="49" grpId="0" animBg="1"/>
      <p:bldP spid="49" grpId="1" animBg="1"/>
      <p:bldP spid="4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data:image/jpeg;base64,/9j/4AAQSkZJRgABAQAAAQABAAD/2wCEAAkGBhAPDRAPDRAQDw0PDw0PDw4PDw8PDQ0OFBAVFBQQFBIXHCYeFxkjGRQUHzsgIygpLCwuFR4xNTAqNScrLSkBCQoKDgwOGg8PGi0jHyQqLiwtKi0sLCkpKS4yNSwqLjI1KiwsKTY0LCw1LywpKi4tNS81LC8qKiwpKiw1LC4pKv/AABEIAMABBgMBIgACEQEDEQH/xAAcAAACAgMBAQAAAAAAAAAAAAACAwEEAAUGBwj/xAA+EAACAQIEAwcBBQYDCQAAAAABAgADEQQFEiExQVEGEyJhcYGRMlKhsdHwFCNCYsHhBzOSFkNTcoKTosLS/8QAGgEBAAIDAQAAAAAAAAAAAAAAAAMEAQIFBv/EADMRAAIBAgQDBwMDBAMAAAAAAAABAgMRBBIhMQVBURNhcYGhwfCRsdEiMuFSU2KCFSNC/9oADAMBAAIRAxEAPwD1qZBvMvACmQbzLwApkG8y8AKZImQCZkiTAMkyJMAyZJmWgGTJNploBEyFaZaADMk2mWgAzJNploBEiTIgGTJkiATMkSLwApkG8y8AKZBvMvACmQbzIBF5l4N5l4AV5l4MyAFMkSYBMmRJAgGSbSQJIEAi0m0ICSBAItJtJtCtAAtJtCtJtAB0zNMO0y0ADTI0xmmZpgCtMi0bpkFYAkiQRGlYBEACRCIgkQCJEkyIBky8iRACvMvBvMvACvMg3mQAbzLwbybwArzIN4QgEwhBEMCASBCAkAQwIBgEICYBCAgEAQrTIrE4unSXVVYIOV+LHoBxJ8hBlJt2Q60kCaTF9otN9KaB9qr9Z6EUgb29SPSaOpmuIrGyl6nUL4U+FsPm8zlZcp4Kcoucmopc29PwdlXxVOn/AJtRKf8Azuq/iZXqZ7h1XUaoK9UV6g+VBnnuLZqTWqA02O9rBb/HGFg8yofTVG5P1t4lt59JlRvu7HVp8IhKCnmcl1jbb1O3PavC/bf/ALNb/wCY2l2lwzAkNUsOJ7iuVHqQu083bMERyaTXHAMVAPmQDe34xlPMC1RWSoyvYEvUqadJH8x5eXtvzhcna6+eViy+CUrXWb55HpVHPcK/016V+hcKfhrS6LEXG45Ebg+88sr4vxFqhWpr8YZWIW9yCRYC24PLlLVBcVSbVT7xL2YFag0sCLje9njtIaXdvnzoVKvB1HadvHr6fbyPSbSCJxWF7Y4ikdNZVqgbG/gqD3G33Tpcs7QUMRYI2mof929g/tyPtJFrsczEYGtQV5K66rUvEQSsaRBIgpCSsAiOIgEQBJEExpEWRABkXkmCYBMi8i8y8Am8yDeZABvJvAvCBgBCEIIhiAEIwCCohgQCQIYEgQhAJEn8ILMACWICgEkk2AA3JJ5Ccjjc1fHOadPUMIOAAIfFW/ibpT4bc9r9I3dkTUqXaXbdordvZG0xnaLVdcLpIGzYht6Y8kH8Z8+HrOfxmYAMTdqlVtizHU7eQHTyG0HNaxpeE9BoGllX2BA22O/lNPSrKHD1g7UgbVGQ2ZCeBBHDebXil+T1GGwtKnT7RK65dZdOmr5LqZiscSAdQ3v4Abstjz6Xm27P50iKKbgjckvuQWLbcPK3xOexeL7yoQrs1FWPd6lVTp8wAN5t8oZBxtMQg5tZuvzoWuIYGni8H2VZNX100a6cvqmjZ58FqhQgDgB9R5C4FrHqCAfa05vE5YV2PHkZ0xL4qqaOFYU1RQ1SrbUbngolYdnsR3wGIqI9JTclRYvbkZHWxFCi5R/9FLhuTh1FUE9Frrvrr4HO5pktSjQ77iosWG9wp5zWYGk1atTpKba2C6uSjiT7AEz0DPLPQqU/tIy/Inl2X5m1J6VQblDcre1xYqy35Gxb7pRo1KlSnP8Aqs7ePIt0eI1JxqK+trr59D0PMctwtLCVSE0slNmWpqY1NYHhub73NhbznM4XMCwCsSQt9IJuBc3NhymszntM2Jsg8FIEHTe5Y9W9On6FfDYxAwUMSxC9BvzkXD6NalT/AO2Tcm7662M4CtKMLVpXbfPWx2uEr0u6ZGpXdvprBjdOnh/XHnFUr6gFIAY2BLBRtwJJ2HrEZYjPYICzWvZeQ6+UY1OxKkcCQRwIt+jOym3FLZ9SdRpdpOmpXe7Td7X7m9F0W3Q6/Ke0dSjpp40hqbHSmID030n7NTSTt/N89Z1XHhwnl1FaZALsynp3YqUyPM6gfum+7H56UcYSqb02v+zsf4T/AMK/Tp8c5F+pNqX2a+5w8fw1WdSktt0lZeXhz9ufYkQGEYYJE2POiWEWwj2EWwgCTAMYwgGAAZF5JgmAZeZIvIgAgwgYAMIQBqxixaxqwA1hiCIYgBCSJAlDPs2GEwlXEEXNNfCv2qhIVF/1EffBlJt2Rz/a7OO9q/sVM+BNL4pr7HmtD+p9h1gU8d43rLZWtpChTY34X5bcZzWRoSDVrXcuzO+9jUc77npf+s3/AO2M6i5A0kFVAARPRZiCzPbz9vyeqhg4QpqDin1v87l4GpxmKfWz6mB3UMdVjvwv9/tNHi8SWO9vOwC6vW3GdFmeKrmh3bE91uR4VAsGHK3C/Sc4wXSWOnUGA7sa1LKeYO4/D35S1bwj3HXwf9ycFdOyy2dl9E/FcgKd+U7Ts7kdHE4QMy2e7jWpIa4PWag9n1qUe9wjE3G9NjZgRxW/Ig9Zv+yOqjhNNQaXLu2k8QCbD8Jyq9RVYrK2mmVOJY6MqSdOWt/BmzyrLEwiFUJJJuWP1GBjcbxlfHZsq33mixWdJzYCRRpa3Z5ipWlN3ZOZY/jPOMVhyteoOFIszqemo3K/N50GaZqDfSbzmMdXdr8pcpxy7EKrTg7xYPcUjUBBYdV1bGXy6msgQABByH8R/t+M52krd6ASd50nZ7AtUqXYWF7yXLZ3uXOHJ1Ky7jsMrVlGpWZSwUMVZhcAki9j5n5jan1H9cpcw9OmoUM1gQbm26kXsB67QKuDYjUqA0he7odY47lm68OQk9nluz0UatKFZq1nLna1+W/N6fQZg8tSpSvrIbgRYWXp6ylVosgIvYXPiB5ow3B5WIB+I56mhNSvYsWUqpIbSANzbkb8PKHhMD3tP91UDOA7PRbwsB9tL7MLAX5zWtUpqK0tyb5fx4lhScbyk9L9Njv8kx5r4dHb67aX6Fh/F7ix95dM5vsZiCaek8dIBFx9S7fgROjMiozc4Js8NiIZKsl3gmLaMMAyUgFMIthGtFsIAowDGNFtABmSDJgCwYaxIMapgDljliEjlgDRCEAQxACE4f8AxUx9qOGw4P8AmVWqsP5aS2H/AJOPidwJ5L/jHXdcdhdJ8KYYsR9rVWIP4CYexLRko1E2W8A9qFM2N9IuNr6ieAt7TcPgnporuvhbY2YGxtextwNrzn8NidGEpVgbOHpsicdQU3LN0BtLWI7RPV0gAIgOq176ja25+fmVVVqKpFQSy82z2NJTq2UNVzbLOZFqgJLch4RYCwFhsP1xnN4vD23nSUMTTdLlir8l03Q+jX2PqLROJwqMoIbx3bUunYAWsfe5+JcqSUtS7hpKh+hKy8LGlyLNHoV1C706nhdbix6MB1H38Ok3ubdoVpISTaOqYx2REOEpurkqi6l0ta1/Dp2G/Hhx6TmM1yu9VXqaVOlWSkrVHVVPAbi1/O8ozSzd/qecrUsVjKzcqOT/AHjLN9NfqvMT+1YjFN4bonU8Y89mza7MxPqZeoYg0VXXQdQQCpDIQw6iG+cg8Kb++n85Es8v2ka4dWauo38LNeho62QAdfkzXYjKyvAn5v8AjOkqVXcEqoUAXJJvYekQmEBN3Jb28PxJ6dGo9yalwqrUbTsrb63f0XvY0OV5Ca1UM7LTRDfVYlm8lUcfkTssBl6UEANwGUsh2JPQsPOIo4UldSqdINrgbAy4STp17kCygAbD2lqnTavJ39jp0cHGh+mlJf5Pntpb3vyMprrYAsFvtqY2Ue8s1sM9NGK1KbUzYOKVUG4vsCuxO8XQwNSq2mmpJtwHG34CQ+CKkhgQw2IPEGYcJ30foWpSi55VJactwaOW1aqO6IdFNdRJ2BF99JOxI4yzWqo1XD1w4pd6GFXTYd3VRbFgOQa6/Jlc16zJ3AZmpkg93xUEEnbpubwh2cqmxt98pVJWm+0klva3Rrn56+RmUknepJLe3g1+dfI2vYSsQ7DlrYel6d//AFE7gmcbk1AYZ6Ybi7m/QXXSP6TsLyxQaabXNnjMfNTryktmyDAMImATJykQYtoZgGALaKaOaKaAKMmQ0yAIBjUMrgxqmAWUMcplZDHqYA4GGDFAwwYAwTyz/GynapgqnJkxVI+xpuPxM9SBnHf4s5KcTlT1EF6uEdcQtuJQArVH+gk/9Ew1cytDg8kxgakFq/xB1VuhVRpHzebGmNBIIvOKybMmFgGsV3U/1nT4PNty1UlmNvETcyBJp6nqeHYi0Vd6G0XEKGXUhUal1EG3huL/AHTdYl6XdEjSpUDTcAMTcCwtx5/E58WqDWrahzA4j2hUkvwFvWWYVcqatudt01UalmNrgcYEclr2ZHTUv1LqW2oXtv8A3lalYah4LMpB1oGBtuPQ3HGZhq4RlYHxIysARqUkG9iOYjsdmJr1TUKhCQAQl1U25233kLV57aNb967jXK1N2Wlt/wCCrUUmmKe2gNqABYDV1te3wJYqvT7oU6dIKT9bvodj0sbCx478YkrePo4Inext1tt8zLowbWnO/mZko6X638xeAwBc6F3H1HfwjkCZu6HZQORuSL8dNh6cY7s1h0FZqbnTrC6OjFSbqPOxv7GdxSoBRYC1pBWxddN0YaLw3PPY/iFanVcabyr79/scRjcoqUqlMEWp6gaegWAI3PH+L1j8cDVVQKYTSSSdKlm2sCWFt+O1p0mOAqOqCxCNqY9DpIC+viv7eYiMaiICDYbS5Qj22WpV/ctmVqWJ0hpqvnrv6nNYOs1Bi6gXsV34W/QmmzHGsapdjqdmueV+VrdLS7muboCVpeNuG28XleSvUcVKwsONusxicTTpLfU7VKNOm3XmrSat3s2nZ7LrJrceJt/abiogAk0lCjoBNZnearSpsxOwGw5k8hPOwg6s80ji4iu5Scma/EV9eJ0jgg39T/a07DC1dVNWPEqL+vAzhsipM16j/U5LH3nZZc37q3Qkf1/rO1R00OXU6lomATMJkEywQmXgkzLyCYALRLRrGJcwBbGZBYzIBVBjFaIDQ1aAW0MehlRGj0aAWVMMGJVowGANBkuoYEEAg7EHcEHiCIsGGDAPnLN8uGDxj07fuGZmon7KFjZb+XD2m3wGhgLgGdD2tyVazVabCxWpU0NzU6jvOFo1Hw9Tu6mxHA8iOokFSGYlhNxOlbL2U68OxVvs32McmZNa1RCH8th+Ur4HMQbbzc0K6njaVs84abnWw2OnS/a9OhXolz9KsfiWDha4Fwl/K82WHdZep1BIJYmpyOg+JVJHO4XMBr0uCjdDOt/aaYwdCmGXXUqXO4sCSRv04iaTN8sWqtxYOOB6+U5+niGR9FS4I68fXzlmjUVdxUnazuTQqRxLjGbs07+J2IxSqSjgbEqwYcCD+cu4fOFpgs1SqSLBKbVarIb8bgtawHLzE4n9qIPG/PreXcDmNME99SNUm1h3hRQBxvbj/adW0Gmpq8tkrJ/ey9V7FqtgIyjdrN3K3uzs8FnD1X/dJqsbnlTX1PACaXGV62LrMhYd2GIJQ3V9+N+YlOrnb4lBRpUxQog7rTY2qfynYbTeZbhxTUD5nGrYuu1lso8rLdea08kc2WXDO7ik+m7Xntf7dRuByenTA0qL9TxmwAAiGxFhNZmGdpTBJI25kynGg3rI5lTEOTL+NzAIpJNrTi6uKbHYgW/yEO3R26+kq4nG1cc+lLijfc8C4/KdTk+Viko2l6EMpUbuXcHh9CgTdYHan6k/lNeBNnSFlA8papqxBNjCYJMgmReTEZN5BMi8gmAQxiXMNmiHaACxmRbNJgFMNDVpWDwxUgFtGj0eUVqRyVIBfR41WlJKkctSAWg0MGV1eMDwDle0uD04gtyqAN78D94nJZxka1V3G/I8xPS84wfe0tvrTxL59R+uk5NqfIzWSNkzzaphquHbcFk6zY4HNgedp1uKyxXG4nO47stvdNj5SJ67m/gbHDZhfnNjRxs4xsHXpcNxG0c3dNmUiRSppm6m0dyuIvKmYZctYdGHBhxE0FDtCOZt6iX6XaJObCRdkk7olVWSFDAV0NiusfaXj8TajDM1GnSUMLMXdiLXY7AX6ASt/tLTA+oe0RV7VqfpDMfIGbu7t3Fv/kK1km9josHhkpDe1x90bWzlEHETj2zTEVfoS3mY2hkVaqb1WJ8hsJrk5lSVRzd5O5dx3aosdNK7t0HD5lXDZTWxLaq5NuIQfSPzm9y7s6iW2E3dHDhRsJuklsaFTLsqWmBYTZqJAhqJJGHU0lIbh6d28huZeJiaa6Rb5hapYSsQsMmReAXgl5kwGWgM0BqkW1SAGzxDvIepEtUgBM0iJapMgFEPCFSVdckPALi1I1KsoipDWpANklWPSrNYlWOSrANmtWNWpNclaPSrALweajNct3LoNj9Q6HrLy1IYqQDmCkzuwZusXl4O6fH5TWtQI4zVxNkyk+BVuIlWrkSNyE22iSBI3E3Ujn37LoeQgf7Jp0nSgQgJrlZm6Oep9lUHIS5Q7PIOQm4EICMrM5kVaOWovKW0ogQgIQEZDGckQxBEYiE+kkUUauRKjpLVJNPrFrYcPmYak3SNLji8gvEGpFmrMmCwakBqsrNWi2rQCy1WKarK7VopqsAe1WKapENVgGpAHmpIlY1JMAqa5OuI1TNcAsB4QqStrkh4BcWrGrVlAVIxasA2KVo9K01a1Y1a0A2qVo1as1aV45a8A2QqzHVW4j85SWvGCtAMfBfZPzEthyOUsitCFWAU9EkLLZcSLjoJixkrWhKhPlHXHQSdYixlMWKR/QhrR6zDVgmrFg5DlUCSasqmtAatMmpaNWLatKrV4pq8AttWimrSq1aLatALTVotq0qmtANWAWWqwDVlc1IBqQCwakA1IkvI1wB2uZEa5kATqmaoq8y8Abqk6om8nVAHB4QeV9UnVALIqRi1ZUDyQ8AvLVjFrSgKkMVYBsVrxi15rRVhitANmK8IV5rRWhCvANj38nv5ru/k9/ANh38g15Q7+R38AvGvANeUjWgmtALhrxbV5UNaAasAtNWizWlY1IJqQCwasA1IgvBLwB5qQS8TrkaoA4vI1xWqRqgDdcjVF6pGqAN1TIq8m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404813"/>
            <a:ext cx="159226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Звуки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150" y="1700213"/>
            <a:ext cx="938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[C’]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5463" y="17732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З</a:t>
            </a:r>
            <a:r>
              <a:rPr lang="en-US" sz="4000" b="1">
                <a:latin typeface="Calibri" pitchFamily="34" charset="0"/>
              </a:rPr>
              <a:t>’]</a:t>
            </a:r>
            <a:endParaRPr lang="ru-RU" sz="4000" b="1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1196975"/>
            <a:ext cx="204311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4721225" y="1174750"/>
            <a:ext cx="2082800" cy="814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27313" y="2205038"/>
            <a:ext cx="1944687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787900" y="2205038"/>
            <a:ext cx="1944688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92500" y="3284538"/>
            <a:ext cx="2503488" cy="70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согласный</a:t>
            </a:r>
          </a:p>
        </p:txBody>
      </p:sp>
      <p:pic>
        <p:nvPicPr>
          <p:cNvPr id="11268" name="Picture 4" descr="http://fs202.jpe.ru/7b6e/1660269_284bb9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221163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http://poisk.kupikupon.ru/uploads/campaign_image/pic/5476/ko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1" r="67929" b="13449"/>
          <a:stretch>
            <a:fillRect/>
          </a:stretch>
        </p:blipFill>
        <p:spPr bwMode="auto">
          <a:xfrm>
            <a:off x="6804025" y="3933825"/>
            <a:ext cx="1081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 стрелкой 40"/>
          <p:cNvCxnSpPr/>
          <p:nvPr/>
        </p:nvCxnSpPr>
        <p:spPr>
          <a:xfrm flipH="1">
            <a:off x="5076825" y="4941888"/>
            <a:ext cx="151130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55875" y="5013325"/>
            <a:ext cx="1800225" cy="7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427538" y="5949950"/>
            <a:ext cx="698500" cy="6477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2555875" y="4076700"/>
            <a:ext cx="1944688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932363" y="4076700"/>
            <a:ext cx="17272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5" grpId="0" animBg="1"/>
      <p:bldP spid="25" grpId="1" animBg="1"/>
      <p:bldP spid="25" grpId="2" animBg="1"/>
      <p:bldP spid="49" grpId="0" animBg="1"/>
      <p:bldP spid="49" grpId="1" animBg="1"/>
      <p:bldP spid="4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Дежурные буквы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1557338"/>
            <a:ext cx="5962650" cy="46164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79388" y="1557338"/>
            <a:ext cx="2411412" cy="4608512"/>
            <a:chOff x="0" y="1556792"/>
            <a:chExt cx="2411760" cy="4608512"/>
          </a:xfrm>
        </p:grpSpPr>
        <p:grpSp>
          <p:nvGrpSpPr>
            <p:cNvPr id="20504" name="Группа 14"/>
            <p:cNvGrpSpPr>
              <a:grpSpLocks/>
            </p:cNvGrpSpPr>
            <p:nvPr/>
          </p:nvGrpSpPr>
          <p:grpSpPr bwMode="auto">
            <a:xfrm>
              <a:off x="0" y="1628800"/>
              <a:ext cx="2411760" cy="4536504"/>
              <a:chOff x="0" y="1628800"/>
              <a:chExt cx="2411760" cy="4536504"/>
            </a:xfrm>
          </p:grpSpPr>
          <p:pic>
            <p:nvPicPr>
              <p:cNvPr id="11" name="Рисунок 10" descr="http://img-fotki.yandex.ru/get/5406/lulu0501.31/0_58499_2dbaddb0_L.png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18552" y="1530096"/>
                <a:ext cx="2645664" cy="4767072"/>
              </a:xfrm>
              <a:prstGeom prst="rect">
                <a:avLst/>
              </a:prstGeom>
              <a:noFill/>
            </p:spPr>
          </p:pic>
          <p:pic>
            <p:nvPicPr>
              <p:cNvPr id="13" name="Рисунок 1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18552" y="1530096"/>
                <a:ext cx="987552" cy="1024128"/>
              </a:xfrm>
              <a:prstGeom prst="rect">
                <a:avLst/>
              </a:prstGeom>
              <a:noFill/>
            </p:spPr>
          </p:pic>
        </p:grpSp>
        <p:sp>
          <p:nvSpPr>
            <p:cNvPr id="20505" name="TextBox 13"/>
            <p:cNvSpPr txBox="1">
              <a:spLocks noChangeArrowheads="1"/>
            </p:cNvSpPr>
            <p:nvPr/>
          </p:nvSpPr>
          <p:spPr bwMode="auto">
            <a:xfrm>
              <a:off x="0" y="1556792"/>
              <a:ext cx="61156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5400" b="1">
                  <a:solidFill>
                    <a:srgbClr val="FF0000"/>
                  </a:solidFill>
                  <a:latin typeface="Calibri" pitchFamily="34" charset="0"/>
                </a:rPr>
                <a:t>?</a:t>
              </a:r>
            </a:p>
          </p:txBody>
        </p:sp>
      </p:grp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2779713"/>
            <a:ext cx="1193800" cy="1116012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8038" y="2597150"/>
            <a:ext cx="1219200" cy="1116013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1238" y="1841500"/>
            <a:ext cx="1189037" cy="110966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3025" y="3206750"/>
            <a:ext cx="1219200" cy="1109663"/>
          </a:xfrm>
          <a:prstGeom prst="rect">
            <a:avLst/>
          </a:prstGeom>
          <a:noFill/>
        </p:spPr>
      </p:pic>
      <p:pic>
        <p:nvPicPr>
          <p:cNvPr id="20488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3933825"/>
            <a:ext cx="4841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4797425"/>
            <a:ext cx="3794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4941888"/>
            <a:ext cx="511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1989138"/>
            <a:ext cx="48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67625" y="2060575"/>
            <a:ext cx="4635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29263" y="3455988"/>
            <a:ext cx="1189037" cy="111601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349181" y="4509120"/>
            <a:ext cx="470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48781" y="5013176"/>
            <a:ext cx="470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</a:t>
            </a:r>
          </a:p>
        </p:txBody>
      </p:sp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738" y="3455988"/>
            <a:ext cx="1219200" cy="1116012"/>
          </a:xfrm>
          <a:prstGeom prst="rect">
            <a:avLst/>
          </a:prstGeom>
          <a:noFill/>
        </p:spPr>
      </p:pic>
      <p:pic>
        <p:nvPicPr>
          <p:cNvPr id="2049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2450" y="5229225"/>
            <a:ext cx="3794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6300788" y="2781300"/>
            <a:ext cx="574675" cy="360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48263" y="2420938"/>
            <a:ext cx="576262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95963" y="3789363"/>
            <a:ext cx="288925" cy="647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68900" y="2378075"/>
            <a:ext cx="1165225" cy="1114425"/>
          </a:xfrm>
          <a:prstGeom prst="rect">
            <a:avLst/>
          </a:prstGeom>
          <a:noFill/>
        </p:spPr>
      </p:pic>
      <p:pic>
        <p:nvPicPr>
          <p:cNvPr id="20502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2950" y="3573463"/>
            <a:ext cx="4635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7019925" y="3429000"/>
            <a:ext cx="360363" cy="360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http://img0.liveinternet.ru/images/attach/c/2/69/703/6970346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1125538"/>
            <a:ext cx="19446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приёме </a:t>
            </a:r>
            <a:r>
              <a:rPr lang="ru-RU" b="1" smtClean="0">
                <a:solidFill>
                  <a:srgbClr val="FF0000"/>
                </a:solidFill>
              </a:rPr>
              <a:t>у Доктора Пилюлькина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507" name="AutoShape 2" descr="data:image/jpeg;base64,/9j/4AAQSkZJRgABAQAAAQABAAD/2wCEAAkGBhQSERUUEhQWFBUVGRgYGBcYFx4YGBwdFBgWFxsVGxsYHCYeGBojGhoVHy8gJCcpLCwsFx4xNTAqNSYrLCkBCQoKDgwOFw8PFykcHBwpKSkpKSkpKSkpLCksKSwsKSksKSkpLCwpKSksKSksKSwsKSwsKSksKSkpLCwpLCwsLP/AABEIAHsBIQMBIgACEQEDEQH/xAAcAAABBQEBAQAAAAAAAAAAAAAAAwQFBgcCAQj/xABCEAABAwIDBQUFBQYFBAMAAAABAAIDBBESITEFBkFRYQcicYGREzKhscFCUmKS8BQjU3KC8TNDotHhJGODssLS0//EABgBAQEBAQEAAAAAAAAAAAAAAAABAgME/8QAHhEBAQEBAQADAQEBAAAAAAAAAAEREgIhMUFRcWH/2gAMAwEAAhEDEQA/ANvQhCiBCEIBCEIBCEIBCEIBCEg2rDsmd7mRm0efHwCBdCEIBCEy2xtVlNC6WQ5NGnEk5Bo6k5IHqEhQVHtImPItiaHW8ReyXQCEhUV0cYu97W+LgPmoWr7QKGM2NQwnk3vH4IuLChUubtWpRfCyZ9v+2Wj1dZQ1Z24RNNm07z/M9o+V0XmtNQsbn7eJfs00YHWRx+TUzf25VhPdhh/1H6IctwQsKPbTX/dhH/jP/wBl6O22u/hwn+kj6qmN0QsQj7d6sa08Lv6nN+QKkKbt8P8AmUg/pl+hZ9VDGvoWf7O7bKGTKQSwn8Tbj1bdW7ZW8lNUi8E0cnQOF/TVExJIQhECEIQCEIQCEIQCEIQCEIQCEIQCEnU1LY2l73BrWi5cTYAeJVZptpSbSDvYOfBSjITAd+Xn7O/ust9uxvwRUttHeOGF2AkvkOkbBid6DRItqquX3YmQN+9Icb/yNsPVyd7J2HDTNtEy19XHNxPMuOZKfoI5mxr5zSOmPI5M/I3K3jdSDWgCwyA0Cp29faIyncYae0s3E/YZ/MRqfwhQe7m/RimJrp+7ILC9gAQcrNGgOY56Ka1zbNachULbfam1g/6eK4/iTu9kzybYvf6AHms8232jzTXD6iR4NxggHsY8+bs3nyIVTG47R2/TwD99NHH0c4A+mqzTe3extZUNbES6CEXB0xPOROfADIeazOGpc99omMixH7Iu4knUuOZ53UqyuwscW58Gk8hkD9fNSxrzJKuEnaXPDEyJroYmsbhxOBe820s0WGllXNo9okklw+eok6NIhb4d0Yviq5LGwnFJJc8mi6QdVMHus83G61If4eu285xu2Fl+bryn1ckpq+c6vwDk2zflmmb6xx6eGSRueqqF3kH35C4+Z8s0liaNB6/8L1lOTw/XNKt2e64yKBH2x4WHkgSk8U9h2ZmL280uzZ7Qe8pq5UTiPNehhU0NmjgLj4eq9fR4QDa7eJAz8r8slOl5qGEBXopyps0RcGka8el811VbOAYM8/18VOl5QJpiFwYrEOtYjRwyI8DwU6KcEai/jdEuzRYkWA4K9HJ9sDtQrqWwEvtmD7E3e8g/3h53Wo7rdr9LVYWTf9NKcsLzdhP4X6eRsViD6LLkmslPzGR9FWbH1o11xcZgr1fPO4/aXPQObHITLTcWE95gP2mHkPu9craLedkbYiqomywPD2O4jh0PI9FGMPUIQiBCEIBCEIBCEz2ttRlPEZHnIaDiTa9kC9TVNjaXPcGNGpcbD1Kqlf2jMLjHRQyVcmndFox4uPBIR7KNYP2mvf7OD3mRF2FtuDnX08NT8Ey2z2o09Mz2dDE2UjQ+5CNOIF3+Q4ahGsP6fdGorHNl2o9pa0hzKWK4jB/7h/zPDRWDaG8lJSi0s8UVhk0uANhwwjNYhtvf2rqbh8rw37kf7pnnbvO9VVZGG5sAOeEWzPHmUa5bnX9slEy/sxLNb7rMI/M+wVU3h7YJp48FPD7AO9575MT7fdAYMuNzdZg6Er2NjuB+KqYkRMB9t7r5kM7l/E5lcNr3tv7JjIr8QLu8cTs17TSYRmb8bZfNdP2iNGsA6nM/FF0zfTySHEbuPM3PldKGjDfed6aleySSO8F3BseR2eEnrZVHQ2mGsLWMAxNLS45usdRc6A6ZJlLKSc/D/gKx0W5rnZm453+SkRuyyP3yB8TZRdUplOXaJxHsp7tB8LBWt7oovdbiPDK3x5JrPUOdbCLaqWrJqJj2ER77gOacCgjbbCMZ+CfxU4kNnNueY8l3SUuGTCdL2/WazfTXJjM0jLJuiWpqPGM7+vJS1bSNxgZW1y4W+Z0XLGe0syJtiBn+gdVnpuREmkwusM+Nhw6J7NQEDFlnlfjoE4h2C/H3nDPjqdL2+iJaAl9iSQTYAZD+ymhnTuZYt0HW17pWqjAYMJ8yOetlIu2MPsi2WZTuhoARm2+lri6mqqD3nQAlOKqe4aGsOmluI1Kt8GywzEbWe49Mh9F2+icLYcJceforqKdDE0NxOFiev05pITNJwi4JPktJZSBrASGlx1Bbdt1DU9C18p9oxvHNrQLcb9E2Iq7aB0bS4hrrHQ59UtDsqOeM4XiKS9rEXaSdPC/wT7a2zWuDjBI+4vdkg1sbZEJjVtxMax7THK3Ii2R/EDxW4yrm0dlPic5r24S3X/ccwpTcffJ+zqjFm6J+UjOY++PxD46Kbrqhk0ccEwwvsGsmGZuNMQ5FVTaOxnxOcyT3h8evotaxY+m6CuZNGyWNwcyRoc1wzBDhcFLrH+xLeohz6GTSxkiPIg99nxuPB3JbAjAQhCIEIQg8LrZnILF9+d+hNU4Y7OjidZpNyx+DvE2bm7E/COVm24lWXtK3qz/ZI3gaGY3IyJF4g4e6S25PlzVF2Zu814LrEAuOG4t3b90ellLcdPPlH7R2zUVr8U8hdY5A6D+VoyHjqlY4WxkEtxAHMHVWGr2MynYHG2eefy9EyqqVhj9owgf20WbXSY7O7jZGmQODG6kHUdAqtXzMa4hlnAX1+qeQbaex2EkuDsrHRRlTEHPNrlpNr9eIWmTd8wJzAHgEhI7l8ks6LCu2NtfQKhlj5XS1ORfNPWgkcF5G1t7HK+VwmmJehrYgDiy4Zcf1yUtDvGxg9zy/sq3UUwY612nIaHgfHRdQyA8/JTacyrBJvM9ze4MIOVgFDkue7N5Px/sltmtLxha3O5z4n1+iUoqI30uAdBmT+vos2tyT8ey0rQwXIJGt9P8Ae682Uw4rEZOy0PlmpqGGnYCSCSBpdcQlr5WnDYEjp/xrZY1ccbKhdHI8OGG9xml6Ld7EXvJyF9DfrlfJP9qUeLPiDp8k+2bQExFtjmcwcgFNWoqjomRxkyd5zjkDyCeR7NaXtc1uHpwPgpN+74JaXcNeAyXm0tqRRDIi7etz6DVRNMKjZH7y+g1y1y8kgWNFySBnf9eSjNob0ukv7NpI+8cgP9vNRkhc5t3yEk55WYPAYtfVbnlm1OP2ixt87efVMJd5WMsAS7PQC/yVaqa1zTZrQ86WwE38bXBPUKd2Fu9tGcXFI4RnQyWjH5XWd52ut8s9HA3qYPtceN9eR69F4d7GtJ9641GE3HXTRL7V7O662IQ4jya9ribcDe1/FVeohnjOCSCcPZlhMb7tvxBAOXqE5h0sDd/A3Il1urSnMW+cLtCM+eSrmz93a6oI9nRykO+29hiaOpx2+AUjWbj1keUlE9+WseF48RY3HhZOIdp6Gvie2wdoc+v1ARWVkcpdDKP3ZFmPAzYRbMdLqjwbLeT+7Lg5pcCx12SNLW4sJDtDYaHXJP6Xa7mEsl0OV7WIJANnA6HToeCc59L1P1zX7PljqAyU3IF2P4OAtZw5n5J3t6r9vAyY++0+zk4XtfC5KWc+J0b+9q6I8QWjMefJNNnOxNe23dLST4tsbq6mIXZ+0jSVcU4y9m9rj4Xs7/TdfUEbw4AjQgEeea+WNrx9+3P6r6M3ErjNs2jkd7zoI7+IaAT8Ffxz9J1CEIyFCbxbztphZrDLKQSGNzOQ1NgTZSdfVezjc4C5Gg4knIAeJVdNO6ljLj+8rKk2vrbL3W30a0eSLGd0tY2OtcJhfHhe6/Eub3iPUH1Vj2pt9jO5F7O4GQLg0mw0bzUbvBujIAGE/voxdhGkjB938cZJFuIPpUHyHFfC0yM1a4XHRwvwPwWfp0yVxtneSSQ55YTmHcFGVu2DYBjri1zlbPzS0dDJJikLbgG77G7wD9sNtct6jRKy7Kxs7uYve448j1CvxF+b9IVtTzGf6zSn7ZlbDbqpKXZzy7E+5P8ALbxPVJT0TbEg3INrfrTimwymLbnPqnEcbgM8uNj87JxRsaBc55+f9klU1HeNtEMJtrXNuL/r6L2OXK97deXX0TaZxc4AZk5WClKfZWJwa62FtjIevBiuJrmSDA0HMucA53PPMDplZOdky3JOG/LmmW1opGykOFuVswR0KcbPYPslzXcwfmDe4up6+mvNS7aJ2LEwW5hPtnOkLwzDbO5tlkL62TRldK0DEGyAcQMLrDpoVO7JroiCQcJyxX97zuuVdN/jyr2d3gddNM/BSA2djc0NFrc8uXql6UtP+Exzz+FpPyyTluxKx/uRYAeL3BvrYErMlpb/AF7LTRtHfcMteF/FMKzfRrO7FGX2yvoP+UjtfcOrlbmxzXjjHKHtOfFrg0/FVjaG79ZT5y07nt+8xricugv9V0nhz6iwUm15qieMTN9nC53fs7vAEcL9bc9VqdDsuKIWjY1vW2Z6k6lYTQ7SjuLgtdyPdP8A8T81se5O1jUUbHO99pLHeLDYHzbhK1JjHqnu093oKgWkjBP3m9148HNzChmdmlEDcse7mC82PiOKtSFpjUds3dymp/8ABhjZ1DRf11UihCIEIQgEIQgrO9G4sdW72jXmGWwBeACHAaB7TrbgQQQqftfs4nYxznYamzbYmDDJ3QAAWknELC1hdashF1887OqwB7N97sdlfI2z1GoI0KNmWBm6XA8SSPQBXDtO2PGyshkaMJma4PA4ltrO8ToqJtGtEDXNGbnFZv8AHafM1DbQfimsM7WHmvojs8iLdmUrSLWZa39Tl87bIgMkzb3te58s/ovp7YdL7KmhYci1jQfGwv8AG63+OXo9QhCjJCSEue0n3W5+JOXwF/VJx0oMplOZAwN6C93EeJ/9QnaEDTaOzGTNwvGmYcMnNPMHgVl++G6zGzxtkL8bg4sfC27nW1xNHH52WtOdYXOSh6Gn9tP+0Ed1rcEV9c9XDkEWVh0+xhG4YJ2uLc2l14pG+Y0SDaedrrgAnmxzXXPUA5/Arf8Ab1MwwSktYTgdYloNiRYHPqoHYnZxRCnYJqeOR9rlzm3OedvIWUxvpjb6iRwyABJtmcgeXMHoUkNmy2NyBe98x+gt0qOzqhLXBkDInH7bAA7LTxHQ5KqT7mQ0jiaimZNF/EaCC0eN7t/lJtyI0TDrWYO2TIBwt4gefglaPdx8hyJd/I10h/0grb93939lv79NFE8jW4xPaeRD82nxVpjiDRZoDRyAsPgtJrCaDcipabQ0srnHV7wGAeGK2amoOzCpkbaSONo/HJc35nCFryFE6ZJU9lU8cbrls7P4bbiRh4Oic42NvuHVUd1I+B2F2YzsbEX6WObXji05r6TUJvFuhBWNIkbhcRk9uTstL8HeaE9YxWKpJGR6df14q2dnLmGrIka12NlhcA5tzGumV+CY7e3Inozit7WMfbAzA5O6JnsquMcjJBkWuBHkdM1i/DtvUbk1oAsBYdF6kaKrEsbXt0cAR5pZbecIQhAjNRRv99jHeLQfmF1T0zIxZjWtHJoAHwSiid595IqGndNKdMmt4udwaEDnae2Iqdt5HWJ0aM3G3JozKqY7X6MOs8Pa2/vd13G2Ya4kLH9ub0zVjnGRwu4nFhBBIvcNOvdbkA3xJuSo2OlAyPpx9CPojcj6b2RvBT1TcVPMyUfhcCR0I1CkF8sR05id7RjnRvGjmktcOOozt8FcNkdqO0IQBibUNH8Ruf5m2+RROW7oWY7O7bWkAT0kjDxMbmvHxwn4KQd20UQ1bOP/ABFDmr8hZ1L25UQ91kzv6bfNRlX28t/yaR7ur3hv/qChzWsJGsrWRNL5XtY0aucQ0epWH13a9tKX/DZFAPwtLj+Zx+iqm0pKipeHVUrpDqMZuPEN0HkEMWntE39ZU1H/AE/ebGMLX8DxLhzCoby55uc+qcCBoP3v1r4Luniuc8xyGp6BWNLf2Z7B9rOzjizOWjGEEn+p1h4LelVOzzdg0tPikFppQC4fcHCPyVrRihCEKIEIQgQrIsTcPBxAPhxSwC9QgYbZjxxiP+I4N8tSfQFPmi2Q4JEMxSYuDRYeJ1PyHql0ULwi+RXqERVtsdnsEr/aROfTSjR8RsPNp4eFkk3Y21Ih+7rIpuksRv8Ama5W5CLqqCu2s3WmpH9Wyub82my7Ztbad+9QweVSf/zVoQhqAZtyqAvJRO64JGu9AbXTiDemEnC/HC7lKws+JGH4qXXL2AixAI5HNANeHDIgg8swoHae41LM7EWujdzjdh9RofRSR2LGDdgMZ5sOH4aHzCWjikbliDx+IWd6ty+CA2fQNhjbGy+FosLm55pwuWE2zFiukQIQhALKO3iJ+Cmdn7MOcDyDiMifK61dMNu7Diq4HQzC7HcsiDwcDwIRXzJC0HQ+Vr39bqUpGaaehHlxHwUtvX2Z1dF3owamEfaY27x/MwAnzHwVXj2q9htbCeRaWn0yISxuWJp8bTYXt0y5+SlP2O7B7MjqoqghqZi0Mp53dWRvLfzaDzKs9PuvWNbifEIWDV0srGjLjx+KxfNdJ6kQdds0AXwnqbHL00TUUYtcutlxH+6lZ9uQh3sy8EDV0XfYfBwGY8E+pqilkbZkrHHkXD5HNT5i7qAhfbIGMgfhBR+0PLrAMz/CMvRWRtDhBwsZnrdgPyTOojbjDQxp52Z8BfVa1nP+ISdj3GxkAUdI0cbm3nzVwnprDuhov8Pgo+vmjYAHOaCbDLx+ZTTEBS0Ljfu4b8TyPCy0Ts93Ma57XubdsbsTnHi5vuxjoPePknG6+4r5sL5Q6KLUXFnuHgfdHU+XNaZS0rY2BjAGtaLABa1j1cKoQhHMIQhAIQhAIQhAIQhAIQhAIQhAIQhAIQhAIQhAIQhAIQhAIQhAJF9FGTcsYTzLRf5JZCAAVD3h7KhVSPkdVzkuNwx9nsbyDQALAK+IRdYltDsnqoTdjGTj7zTn+RxAHjc+Cgq7cuqZd0lLN44MXn3L/rgvopCL0+ZY6Z7P81zLcMZBGfX9dFIUOxKypNqcVEwGRfiswdA51gT5lfQklGxxu5jSeZaD9EoyMNFmgAcgLBF6Y5s3sdrJM6ioEQJza1zpDblfui6u+6/ZjSUTvaAGaX+JJYkX+60Czfn1VuQjO0IQhE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AutoShape 4" descr="data:image/jpeg;base64,/9j/4AAQSkZJRgABAQAAAQABAAD/2wCEAAkGBhQSERUUEhQWFBUVGRgYGBcYFx4YGBwdFBgWFxsVGxsYHCYeGBojGhoVHy8gJCcpLCwsFx4xNTAqNSYrLCkBCQoKDgwOFw8PFykcHBwpKSkpKSkpKSkpLCksKSwsKSksKSkpLCwpKSksKSksKSwsKSwsKSksKSkpLCwpLCwsLP/AABEIAHsBIQMBIgACEQEDEQH/xAAcAAABBQEBAQAAAAAAAAAAAAAAAwQFBgcCAQj/xABCEAABAwIDBQUFBQYFBAMAAAABAAIDBBESITEFBkFRYQcicYGREzKhscFCUmKS8BQjU3KC8TNDotHhJGODssLS0//EABgBAQEBAQEAAAAAAAAAAAAAAAABAgME/8QAHhEBAQEBAQADAQEBAAAAAAAAAAEREgIhMUFRcWH/2gAMAwEAAhEDEQA/ANvQhCiBCEIBCEIBCEIBCEIBCEg2rDsmd7mRm0efHwCBdCEIBCEy2xtVlNC6WQ5NGnEk5Bo6k5IHqEhQVHtImPItiaHW8ReyXQCEhUV0cYu97W+LgPmoWr7QKGM2NQwnk3vH4IuLChUubtWpRfCyZ9v+2Wj1dZQ1Z24RNNm07z/M9o+V0XmtNQsbn7eJfs00YHWRx+TUzf25VhPdhh/1H6IctwQsKPbTX/dhH/jP/wBl6O22u/hwn+kj6qmN0QsQj7d6sa08Lv6nN+QKkKbt8P8AmUg/pl+hZ9VDGvoWf7O7bKGTKQSwn8Tbj1bdW7ZW8lNUi8E0cnQOF/TVExJIQhECEIQCEIQCEIQCEIQCEIQCEIQCEnU1LY2l73BrWi5cTYAeJVZptpSbSDvYOfBSjITAd+Xn7O/ust9uxvwRUttHeOGF2AkvkOkbBid6DRItqquX3YmQN+9Icb/yNsPVyd7J2HDTNtEy19XHNxPMuOZKfoI5mxr5zSOmPI5M/I3K3jdSDWgCwyA0Cp29faIyncYae0s3E/YZ/MRqfwhQe7m/RimJrp+7ILC9gAQcrNGgOY56Ka1zbNachULbfam1g/6eK4/iTu9kzybYvf6AHms8232jzTXD6iR4NxggHsY8+bs3nyIVTG47R2/TwD99NHH0c4A+mqzTe3extZUNbES6CEXB0xPOROfADIeazOGpc99omMixH7Iu4knUuOZ53UqyuwscW58Gk8hkD9fNSxrzJKuEnaXPDEyJroYmsbhxOBe820s0WGllXNo9okklw+eok6NIhb4d0Yviq5LGwnFJJc8mi6QdVMHus83G61If4eu285xu2Fl+bryn1ckpq+c6vwDk2zflmmb6xx6eGSRueqqF3kH35C4+Z8s0liaNB6/8L1lOTw/XNKt2e64yKBH2x4WHkgSk8U9h2ZmL280uzZ7Qe8pq5UTiPNehhU0NmjgLj4eq9fR4QDa7eJAz8r8slOl5qGEBXopyps0RcGka8el811VbOAYM8/18VOl5QJpiFwYrEOtYjRwyI8DwU6KcEai/jdEuzRYkWA4K9HJ9sDtQrqWwEvtmD7E3e8g/3h53Wo7rdr9LVYWTf9NKcsLzdhP4X6eRsViD6LLkmslPzGR9FWbH1o11xcZgr1fPO4/aXPQObHITLTcWE95gP2mHkPu9craLedkbYiqomywPD2O4jh0PI9FGMPUIQiBCEIBCEIBCEz2ttRlPEZHnIaDiTa9kC9TVNjaXPcGNGpcbD1Kqlf2jMLjHRQyVcmndFox4uPBIR7KNYP2mvf7OD3mRF2FtuDnX08NT8Ey2z2o09Mz2dDE2UjQ+5CNOIF3+Q4ahGsP6fdGorHNl2o9pa0hzKWK4jB/7h/zPDRWDaG8lJSi0s8UVhk0uANhwwjNYhtvf2rqbh8rw37kf7pnnbvO9VVZGG5sAOeEWzPHmUa5bnX9slEy/sxLNb7rMI/M+wVU3h7YJp48FPD7AO9575MT7fdAYMuNzdZg6Er2NjuB+KqYkRMB9t7r5kM7l/E5lcNr3tv7JjIr8QLu8cTs17TSYRmb8bZfNdP2iNGsA6nM/FF0zfTySHEbuPM3PldKGjDfed6aleySSO8F3BseR2eEnrZVHQ2mGsLWMAxNLS45usdRc6A6ZJlLKSc/D/gKx0W5rnZm453+SkRuyyP3yB8TZRdUplOXaJxHsp7tB8LBWt7oovdbiPDK3x5JrPUOdbCLaqWrJqJj2ER77gOacCgjbbCMZ+CfxU4kNnNueY8l3SUuGTCdL2/WazfTXJjM0jLJuiWpqPGM7+vJS1bSNxgZW1y4W+Z0XLGe0syJtiBn+gdVnpuREmkwusM+Nhw6J7NQEDFlnlfjoE4h2C/H3nDPjqdL2+iJaAl9iSQTYAZD+ymhnTuZYt0HW17pWqjAYMJ8yOetlIu2MPsi2WZTuhoARm2+lri6mqqD3nQAlOKqe4aGsOmluI1Kt8GywzEbWe49Mh9F2+icLYcJceforqKdDE0NxOFiev05pITNJwi4JPktJZSBrASGlx1Bbdt1DU9C18p9oxvHNrQLcb9E2Iq7aB0bS4hrrHQ59UtDsqOeM4XiKS9rEXaSdPC/wT7a2zWuDjBI+4vdkg1sbZEJjVtxMax7THK3Ii2R/EDxW4yrm0dlPic5r24S3X/ccwpTcffJ+zqjFm6J+UjOY++PxD46Kbrqhk0ccEwwvsGsmGZuNMQ5FVTaOxnxOcyT3h8evotaxY+m6CuZNGyWNwcyRoc1wzBDhcFLrH+xLeohz6GTSxkiPIg99nxuPB3JbAjAQhCIEIQg8LrZnILF9+d+hNU4Y7OjidZpNyx+DvE2bm7E/COVm24lWXtK3qz/ZI3gaGY3IyJF4g4e6S25PlzVF2Zu814LrEAuOG4t3b90ellLcdPPlH7R2zUVr8U8hdY5A6D+VoyHjqlY4WxkEtxAHMHVWGr2MynYHG2eefy9EyqqVhj9owgf20WbXSY7O7jZGmQODG6kHUdAqtXzMa4hlnAX1+qeQbaex2EkuDsrHRRlTEHPNrlpNr9eIWmTd8wJzAHgEhI7l8ks6LCu2NtfQKhlj5XS1ORfNPWgkcF5G1t7HK+VwmmJehrYgDiy4Zcf1yUtDvGxg9zy/sq3UUwY612nIaHgfHRdQyA8/JTacyrBJvM9ze4MIOVgFDkue7N5Px/sltmtLxha3O5z4n1+iUoqI30uAdBmT+vos2tyT8ey0rQwXIJGt9P8Ae682Uw4rEZOy0PlmpqGGnYCSCSBpdcQlr5WnDYEjp/xrZY1ccbKhdHI8OGG9xml6Ld7EXvJyF9DfrlfJP9qUeLPiDp8k+2bQExFtjmcwcgFNWoqjomRxkyd5zjkDyCeR7NaXtc1uHpwPgpN+74JaXcNeAyXm0tqRRDIi7etz6DVRNMKjZH7y+g1y1y8kgWNFySBnf9eSjNob0ukv7NpI+8cgP9vNRkhc5t3yEk55WYPAYtfVbnlm1OP2ixt87efVMJd5WMsAS7PQC/yVaqa1zTZrQ86WwE38bXBPUKd2Fu9tGcXFI4RnQyWjH5XWd52ut8s9HA3qYPtceN9eR69F4d7GtJ9641GE3HXTRL7V7O662IQ4jya9ribcDe1/FVeohnjOCSCcPZlhMb7tvxBAOXqE5h0sDd/A3Il1urSnMW+cLtCM+eSrmz93a6oI9nRykO+29hiaOpx2+AUjWbj1keUlE9+WseF48RY3HhZOIdp6Gvie2wdoc+v1ARWVkcpdDKP3ZFmPAzYRbMdLqjwbLeT+7Lg5pcCx12SNLW4sJDtDYaHXJP6Xa7mEsl0OV7WIJANnA6HToeCc59L1P1zX7PljqAyU3IF2P4OAtZw5n5J3t6r9vAyY++0+zk4XtfC5KWc+J0b+9q6I8QWjMefJNNnOxNe23dLST4tsbq6mIXZ+0jSVcU4y9m9rj4Xs7/TdfUEbw4AjQgEeea+WNrx9+3P6r6M3ErjNs2jkd7zoI7+IaAT8Ffxz9J1CEIyFCbxbztphZrDLKQSGNzOQ1NgTZSdfVezjc4C5Gg4knIAeJVdNO6ljLj+8rKk2vrbL3W30a0eSLGd0tY2OtcJhfHhe6/Eub3iPUH1Vj2pt9jO5F7O4GQLg0mw0bzUbvBujIAGE/voxdhGkjB938cZJFuIPpUHyHFfC0yM1a4XHRwvwPwWfp0yVxtneSSQ55YTmHcFGVu2DYBjri1zlbPzS0dDJJikLbgG77G7wD9sNtct6jRKy7Kxs7uYve448j1CvxF+b9IVtTzGf6zSn7ZlbDbqpKXZzy7E+5P8ALbxPVJT0TbEg3INrfrTimwymLbnPqnEcbgM8uNj87JxRsaBc55+f9klU1HeNtEMJtrXNuL/r6L2OXK97deXX0TaZxc4AZk5WClKfZWJwa62FtjIevBiuJrmSDA0HMucA53PPMDplZOdky3JOG/LmmW1opGykOFuVswR0KcbPYPslzXcwfmDe4up6+mvNS7aJ2LEwW5hPtnOkLwzDbO5tlkL62TRldK0DEGyAcQMLrDpoVO7JroiCQcJyxX97zuuVdN/jyr2d3gddNM/BSA2djc0NFrc8uXql6UtP+Exzz+FpPyyTluxKx/uRYAeL3BvrYErMlpb/AF7LTRtHfcMteF/FMKzfRrO7FGX2yvoP+UjtfcOrlbmxzXjjHKHtOfFrg0/FVjaG79ZT5y07nt+8xricugv9V0nhz6iwUm15qieMTN9nC53fs7vAEcL9bc9VqdDsuKIWjY1vW2Z6k6lYTQ7SjuLgtdyPdP8A8T81se5O1jUUbHO99pLHeLDYHzbhK1JjHqnu093oKgWkjBP3m9148HNzChmdmlEDcse7mC82PiOKtSFpjUds3dymp/8ABhjZ1DRf11UihCIEIQgEIQgrO9G4sdW72jXmGWwBeACHAaB7TrbgQQQqftfs4nYxznYamzbYmDDJ3QAAWknELC1hdashF1887OqwB7N97sdlfI2z1GoI0KNmWBm6XA8SSPQBXDtO2PGyshkaMJma4PA4ltrO8ToqJtGtEDXNGbnFZv8AHafM1DbQfimsM7WHmvojs8iLdmUrSLWZa39Tl87bIgMkzb3te58s/ovp7YdL7KmhYci1jQfGwv8AG63+OXo9QhCjJCSEue0n3W5+JOXwF/VJx0oMplOZAwN6C93EeJ/9QnaEDTaOzGTNwvGmYcMnNPMHgVl++G6zGzxtkL8bg4sfC27nW1xNHH52WtOdYXOSh6Gn9tP+0Ed1rcEV9c9XDkEWVh0+xhG4YJ2uLc2l14pG+Y0SDaedrrgAnmxzXXPUA5/Arf8Ab1MwwSktYTgdYloNiRYHPqoHYnZxRCnYJqeOR9rlzm3OedvIWUxvpjb6iRwyABJtmcgeXMHoUkNmy2NyBe98x+gt0qOzqhLXBkDInH7bAA7LTxHQ5KqT7mQ0jiaimZNF/EaCC0eN7t/lJtyI0TDrWYO2TIBwt4gefglaPdx8hyJd/I10h/0grb93939lv79NFE8jW4xPaeRD82nxVpjiDRZoDRyAsPgtJrCaDcipabQ0srnHV7wGAeGK2amoOzCpkbaSONo/HJc35nCFryFE6ZJU9lU8cbrls7P4bbiRh4Oic42NvuHVUd1I+B2F2YzsbEX6WObXji05r6TUJvFuhBWNIkbhcRk9uTstL8HeaE9YxWKpJGR6df14q2dnLmGrIka12NlhcA5tzGumV+CY7e3Inozit7WMfbAzA5O6JnsquMcjJBkWuBHkdM1i/DtvUbk1oAsBYdF6kaKrEsbXt0cAR5pZbecIQhAjNRRv99jHeLQfmF1T0zIxZjWtHJoAHwSiid595IqGndNKdMmt4udwaEDnae2Iqdt5HWJ0aM3G3JozKqY7X6MOs8Pa2/vd13G2Ya4kLH9ub0zVjnGRwu4nFhBBIvcNOvdbkA3xJuSo2OlAyPpx9CPojcj6b2RvBT1TcVPMyUfhcCR0I1CkF8sR05id7RjnRvGjmktcOOozt8FcNkdqO0IQBibUNH8Ruf5m2+RROW7oWY7O7bWkAT0kjDxMbmvHxwn4KQd20UQ1bOP/ABFDmr8hZ1L25UQ91kzv6bfNRlX28t/yaR7ur3hv/qChzWsJGsrWRNL5XtY0aucQ0epWH13a9tKX/DZFAPwtLj+Zx+iqm0pKipeHVUrpDqMZuPEN0HkEMWntE39ZU1H/AE/ebGMLX8DxLhzCoby55uc+qcCBoP3v1r4Luniuc8xyGp6BWNLf2Z7B9rOzjizOWjGEEn+p1h4LelVOzzdg0tPikFppQC4fcHCPyVrRihCEKIEIQgQrIsTcPBxAPhxSwC9QgYbZjxxiP+I4N8tSfQFPmi2Q4JEMxSYuDRYeJ1PyHql0ULwi+RXqERVtsdnsEr/aROfTSjR8RsPNp4eFkk3Y21Ih+7rIpuksRv8Ama5W5CLqqCu2s3WmpH9Wyub82my7Ztbad+9QweVSf/zVoQhqAZtyqAvJRO64JGu9AbXTiDemEnC/HC7lKws+JGH4qXXL2AixAI5HNANeHDIgg8swoHae41LM7EWujdzjdh9RofRSR2LGDdgMZ5sOH4aHzCWjikbliDx+IWd6ty+CA2fQNhjbGy+FosLm55pwuWE2zFiukQIQhALKO3iJ+Cmdn7MOcDyDiMifK61dMNu7Diq4HQzC7HcsiDwcDwIRXzJC0HQ+Vr39bqUpGaaehHlxHwUtvX2Z1dF3owamEfaY27x/MwAnzHwVXj2q9htbCeRaWn0yISxuWJp8bTYXt0y5+SlP2O7B7MjqoqghqZi0Mp53dWRvLfzaDzKs9PuvWNbifEIWDV0srGjLjx+KxfNdJ6kQdds0AXwnqbHL00TUUYtcutlxH+6lZ9uQh3sy8EDV0XfYfBwGY8E+pqilkbZkrHHkXD5HNT5i7qAhfbIGMgfhBR+0PLrAMz/CMvRWRtDhBwsZnrdgPyTOojbjDQxp52Z8BfVa1nP+ISdj3GxkAUdI0cbm3nzVwnprDuhov8Pgo+vmjYAHOaCbDLx+ZTTEBS0Ljfu4b8TyPCy0Ts93Ma57XubdsbsTnHi5vuxjoPePknG6+4r5sL5Q6KLUXFnuHgfdHU+XNaZS0rY2BjAGtaLABa1j1cKoQhHMIQhAIQhAIQhAIQhAIQhAIQhAIQhAIQhAIQhAIQhAIQhAIQhAJF9FGTcsYTzLRf5JZCAAVD3h7KhVSPkdVzkuNwx9nsbyDQALAK+IRdYltDsnqoTdjGTj7zTn+RxAHjc+Cgq7cuqZd0lLN44MXn3L/rgvopCL0+ZY6Z7P81zLcMZBGfX9dFIUOxKypNqcVEwGRfiswdA51gT5lfQklGxxu5jSeZaD9EoyMNFmgAcgLBF6Y5s3sdrJM6ioEQJza1zpDblfui6u+6/ZjSUTvaAGaX+JJYkX+60Czfn1VuQjO0IQhE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9" name="Рисунок 8" descr="http://img-fotki.yandex.ru/get/4518/28257045.682/0_72b7c_f92daf7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0510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fishermenfrompinsk.narod.ru/azbyka.files/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565400"/>
            <a:ext cx="1081087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6" descr="http://www.razumniki.ru/images/articles/obuchenie_detey/samolet_tu134.jpg"/>
          <p:cNvPicPr>
            <a:picLocks noChangeAspect="1" noChangeArrowheads="1"/>
          </p:cNvPicPr>
          <p:nvPr/>
        </p:nvPicPr>
        <p:blipFill>
          <a:blip r:embed="rId5" cstate="print"/>
          <a:srcRect b="20436"/>
          <a:stretch>
            <a:fillRect/>
          </a:stretch>
        </p:blipFill>
        <p:spPr bwMode="auto">
          <a:xfrm>
            <a:off x="2555875" y="1557338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0" descr="http://www.coti-deco.fr/fpdb/Image/accessoires/Armes/Sabre_pirate.jpg"/>
          <p:cNvPicPr>
            <a:picLocks noChangeAspect="1" noChangeArrowheads="1"/>
          </p:cNvPicPr>
          <p:nvPr/>
        </p:nvPicPr>
        <p:blipFill>
          <a:blip r:embed="rId6"/>
          <a:srcRect t="20418" b="21269"/>
          <a:stretch>
            <a:fillRect/>
          </a:stretch>
        </p:blipFill>
        <p:spPr bwMode="auto">
          <a:xfrm>
            <a:off x="5219700" y="1557338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12" descr="http://chelindustry.ru/images/barsu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3860800"/>
            <a:ext cx="1081087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6" descr="http://storage.pressfoto.ru/2010.05/16668422884032f7e9ed881cedb4dedec0bffafe51_b.jpg"/>
          <p:cNvPicPr>
            <a:picLocks noChangeAspect="1" noChangeArrowheads="1"/>
          </p:cNvPicPr>
          <p:nvPr/>
        </p:nvPicPr>
        <p:blipFill>
          <a:blip r:embed="rId8"/>
          <a:srcRect l="2802" t="10800" r="59399" b="6401"/>
          <a:stretch>
            <a:fillRect/>
          </a:stretch>
        </p:blipFill>
        <p:spPr bwMode="auto">
          <a:xfrm>
            <a:off x="2051050" y="2492375"/>
            <a:ext cx="792163" cy="1081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8" descr="http://www.1zoom.ru/big2/29/223931-Dayane.jpg"/>
          <p:cNvPicPr>
            <a:picLocks noChangeAspect="1" noChangeArrowheads="1"/>
          </p:cNvPicPr>
          <p:nvPr/>
        </p:nvPicPr>
        <p:blipFill>
          <a:blip r:embed="rId9" cstate="print"/>
          <a:srcRect l="18538" t="32401" b="25751"/>
          <a:stretch>
            <a:fillRect/>
          </a:stretch>
        </p:blipFill>
        <p:spPr bwMode="auto">
          <a:xfrm>
            <a:off x="6300788" y="5876925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26" descr="http://rn-pip.ru/wp-content/uploads/2013/01/%D0%A1%D0%B5%D0%BD%D0%BE.jpg"/>
          <p:cNvPicPr>
            <a:picLocks noChangeAspect="1" noChangeArrowheads="1"/>
          </p:cNvPicPr>
          <p:nvPr/>
        </p:nvPicPr>
        <p:blipFill>
          <a:blip r:embed="rId10" cstate="print"/>
          <a:srcRect l="3999" t="21259" r="36002" b="22581"/>
          <a:stretch>
            <a:fillRect/>
          </a:stretch>
        </p:blipFill>
        <p:spPr bwMode="auto">
          <a:xfrm>
            <a:off x="3851275" y="1557338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28" descr="http://lib.rus.ec/i/43/165143/i_00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2565400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30" descr="http://bse.sci-lib.com/pictures/12/16/2783489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716338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34" descr="http://chelindustry.ru/images/Los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2363" y="5876925"/>
            <a:ext cx="10795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Picture 32" descr="http://static.mebelrama.ru/p/5184-84681-1-zoom.jpg"/>
          <p:cNvPicPr>
            <a:picLocks noChangeAspect="1" noChangeArrowheads="1"/>
          </p:cNvPicPr>
          <p:nvPr/>
        </p:nvPicPr>
        <p:blipFill>
          <a:blip r:embed="rId14"/>
          <a:srcRect l="24300" t="2699" r="23051" b="5501"/>
          <a:stretch>
            <a:fillRect/>
          </a:stretch>
        </p:blipFill>
        <p:spPr bwMode="auto">
          <a:xfrm>
            <a:off x="4787900" y="3500438"/>
            <a:ext cx="792163" cy="1081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Picture 18" descr="http://pankreatit.saharniy-diabet.com/userfiles/zefir-pankreatit.jpg"/>
          <p:cNvPicPr>
            <a:picLocks noChangeAspect="1" noChangeArrowheads="1"/>
          </p:cNvPicPr>
          <p:nvPr/>
        </p:nvPicPr>
        <p:blipFill>
          <a:blip r:embed="rId15" cstate="print"/>
          <a:srcRect l="8099" t="8012" r="2357" b="11752"/>
          <a:stretch>
            <a:fillRect/>
          </a:stretch>
        </p:blipFill>
        <p:spPr bwMode="auto">
          <a:xfrm>
            <a:off x="3059113" y="2565400"/>
            <a:ext cx="1081087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Picture 16" descr="http://webmastak.files.wordpress.com/2010/09/d0b3d0b0d0b7d0b5d182d0b032al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35375" y="3573463"/>
            <a:ext cx="792163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Picture 10" descr="http://d1.endata.cx/data/games/32971/%D0%B6%D0%B8%D0%B2%D0%BE%D1%82%D0%BD%D0%BE%D0%B532%D0%BE%D0%B4%D0%BD%D0%B0%D0%BA%D0%B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80063" y="486886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8" descr="http://www.tekhnotorg.ru/userfiles/rollrase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4663" y="486886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" name="Picture 14" descr="http://www.uz.all.biz/img/uz/catalog/19705.jpeg"/>
          <p:cNvPicPr>
            <a:picLocks noChangeAspect="1" noChangeArrowheads="1"/>
          </p:cNvPicPr>
          <p:nvPr/>
        </p:nvPicPr>
        <p:blipFill>
          <a:blip r:embed="rId19" cstate="print"/>
          <a:srcRect l="16203" t="11021" r="10880" b="10104"/>
          <a:stretch>
            <a:fillRect/>
          </a:stretch>
        </p:blipFill>
        <p:spPr bwMode="auto">
          <a:xfrm>
            <a:off x="2916238" y="4868863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" name="Picture 4" descr="http://www.prosouvenir.ru/data/home/LR_80_paraplu.jpg"/>
          <p:cNvPicPr>
            <a:picLocks noChangeAspect="1" noChangeArrowheads="1"/>
          </p:cNvPicPr>
          <p:nvPr/>
        </p:nvPicPr>
        <p:blipFill>
          <a:blip r:embed="rId20" cstate="print"/>
          <a:srcRect t="30240" b="29900"/>
          <a:stretch>
            <a:fillRect/>
          </a:stretch>
        </p:blipFill>
        <p:spPr bwMode="auto">
          <a:xfrm>
            <a:off x="3419475" y="5805488"/>
            <a:ext cx="10810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6" descr="http://moesolnyshko.com/wp-content/uploads/2011/01/zayats1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941888"/>
            <a:ext cx="1081088" cy="7254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http://stranamasterov.ru/images/startrek/1/zigzag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08175" y="5805488"/>
            <a:ext cx="10795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0.08055 C -0.07553 0.10162 -0.07448 0.12268 -0.05886 0.13935 C -0.04323 0.15601 0.00104 0.18032 0.0177 0.18055 C 0.03437 0.18078 0.04878 0.15 0.04114 0.1412 C 0.0335 0.1324 -0.01251 0.12199 -0.02796 0.12754 C -0.04341 0.1331 -0.05365 0.15648 -0.05139 0.17453 C -0.04914 0.19259 -0.04428 0.21504 -0.01459 0.23541 C 0.0151 0.25578 0.0901 0.2949 0.12656 0.29629 C 0.16302 0.29768 0.19201 0.27569 0.20451 0.24328 C 0.21701 0.21087 0.21753 0.12453 0.20156 0.10208 C 0.18558 0.07962 0.11718 0.09189 0.10885 0.10787 C 0.10052 0.12384 0.13072 0.18634 0.15156 0.19814 C 0.17239 0.20995 0.21371 0.19814 0.23385 0.17847 C 0.25399 0.15879 0.27326 0.10972 0.27204 0.08055 C 0.27083 0.05138 0.2493 0.02407 0.22656 0.00393 C 0.20381 -0.01621 0.16336 -0.0375 0.13541 -0.04098 C 0.10746 -0.04445 0.07204 -0.03102 0.05885 -0.0176 C 0.04565 -0.00417 0.04652 0.02199 0.0559 0.03935 C 0.06527 0.05671 0.10642 0.08958 0.11475 0.08634 C 0.12308 0.0831 0.12499 0.03402 0.1059 0.01967 C 0.0868 0.00532 0.0177 0.00231 -6.11111E-6 4.44444E-6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-0.23726 C -0.35017 -0.1956 -0.35764 -0.1537 -0.3382 -0.1412 C -0.31875 -0.1287 -0.25156 -0.14999 -0.22639 -0.16273 C -0.20122 -0.17546 -0.21372 -0.22453 -0.18681 -0.21759 C -0.1599 -0.21064 -0.09097 -0.15694 -0.06476 -0.12152 C -0.03854 -0.0861 -0.02674 -0.04235 -0.02934 -0.00578 C -0.03195 0.03079 -0.05955 0.08936 -0.0809 0.09815 C -0.10226 0.10695 -0.14774 0.07292 -0.15729 0.047 C -0.16684 0.02107 -0.16094 -0.02036 -0.1382 -0.05694 C -0.11545 -0.09351 -0.06354 -0.14698 -0.02066 -0.17245 C 0.02222 -0.19791 0.0651 -0.21342 0.1191 -0.20972 C 0.17309 -0.20601 0.25451 -0.1787 0.30295 -0.15092 C 0.35139 -0.12314 0.39045 -0.07546 0.41024 -0.04305 C 0.43003 -0.01064 0.42517 0.01112 0.42205 0.04306 C 0.41892 0.07501 0.42274 0.12061 0.39114 0.14908 C 0.35955 0.17755 0.27135 0.20255 0.23229 0.21366 C 0.19323 0.22477 0.18003 0.2264 0.15729 0.21575 C 0.13455 0.2051 0.0993 0.18218 0.09566 0.14908 C 0.09201 0.11598 0.10538 0.04399 0.13524 0.0176 C 0.1651 -0.00879 0.25173 -0.01458 0.275 -0.00972 C 0.29826 -0.00485 0.28646 0.02848 0.275 0.047 C 0.26354 0.06552 0.23472 0.09237 0.2059 0.10209 C 0.17708 0.11181 0.13177 0.10857 0.10156 0.10602 C 0.07135 0.10348 0.04305 0.09677 0.025 0.08635 C 0.00694 0.07593 -0.00313 0.05741 -0.00729 0.04306 C -0.01146 0.02871 -0.00573 0.01436 2.77778E-6 6.2963E-6 " pathEditMode="relative" ptsTypes="aaaaaaaaaaaaaaaaaaaaaa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39606 C -0.06615 -0.34676 -0.06442 -0.29722 -0.05157 -0.28241 C -0.03872 -0.26759 -0.00296 -0.28079 0.00886 -0.30787 C 0.02065 -0.33495 0.01492 -0.4037 0.01909 -0.44514 C 0.02326 -0.48657 0.02031 -0.52199 0.03385 -0.55694 C 0.04739 -0.5919 0.07256 -0.63356 0.09999 -0.65486 C 0.12742 -0.67616 0.16562 -0.67963 0.19843 -0.68426 C 0.23124 -0.68889 0.26267 -0.69421 0.29704 -0.68241 C 0.33142 -0.6706 0.38333 -0.63681 0.40433 -0.61366 C 0.42534 -0.59051 0.42239 -0.57083 0.42343 -0.54306 C 0.42447 -0.51528 0.42517 -0.48264 0.41024 -0.44699 C 0.39531 -0.41134 0.36631 -0.35787 0.33385 -0.3294 C 0.30138 -0.30093 0.24999 -0.28056 0.21475 -0.27639 C 0.17951 -0.27222 0.13437 -0.28356 0.12204 -0.30394 C 0.10972 -0.32431 0.11267 -0.38403 0.14114 -0.39815 C 0.16961 -0.41227 0.26093 -0.40069 0.29253 -0.38819 C 0.32413 -0.37569 0.32065 -0.36204 0.3309 -0.32361 C 0.34114 -0.28519 0.35833 -0.19282 0.35433 -0.15694 C 0.35034 -0.12106 0.33385 -0.11968 0.30729 -0.10787 C 0.28072 -0.09606 0.22656 -0.08935 0.19548 -0.08634 C 0.1644 -0.08333 0.1427 -0.08218 0.12048 -0.09028 C 0.09826 -0.09838 0.07552 -0.11296 0.0618 -0.13519 C 0.04808 -0.15741 0.02673 -0.19769 0.03819 -0.22361 C 0.04965 -0.24954 0.09999 -0.29259 0.1309 -0.29028 C 0.1618 -0.28796 0.21215 -0.24074 0.22343 -0.20972 C 0.23472 -0.1787 0.21319 -0.14144 0.19843 -0.10394 C 0.18367 -0.06644 0.15989 -0.01296 0.13524 0.01574 C 0.11058 0.04444 0.07256 0.07106 0.04999 0.06852 C 0.02742 0.06597 0.01371 0.03287 -5.83333E-6 -3.33333E-6 " pathEditMode="relative" ptsTypes="aaaaaaaaaaaaaaaaaaaaaaaaaa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8 -0.25092 C -0.21285 -0.23541 -0.22969 -0.21967 -0.225 -0.2 C -0.22031 -0.18032 -0.18541 -0.14514 -0.16771 -0.13333 C -0.14965 -0.12152 -0.12482 -0.1118 -0.11753 -0.12939 C -0.11024 -0.14699 -0.12535 -0.20764 -0.12344 -0.23912 C -0.12153 -0.2706 -0.11528 -0.29676 -0.10607 -0.31759 C -0.09653 -0.33842 -0.09844 -0.36203 -0.06771 -0.36458 C -0.03663 -0.36713 0.04236 -0.35 0.07952 -0.33333 C 0.11649 -0.31666 0.1474 -0.28495 0.15452 -0.26458 C 0.16163 -0.24421 0.13472 -0.20694 0.12205 -0.21157 C 0.10938 -0.2162 0.07656 -0.26111 0.07795 -0.29213 C 0.07917 -0.32314 0.10122 -0.36828 0.1309 -0.39791 C 0.16059 -0.42754 0.21771 -0.45601 0.2559 -0.4706 C 0.2941 -0.48518 0.32778 -0.49166 0.36042 -0.48611 C 0.39306 -0.48055 0.42778 -0.45694 0.45156 -0.43726 C 0.47535 -0.41759 0.49219 -0.39652 0.50295 -0.36851 C 0.51372 -0.34051 0.51649 -0.29398 0.51632 -0.26851 C 0.51615 -0.24305 0.52101 -0.23472 0.50156 -0.21551 C 0.48212 -0.19629 0.43125 -0.15856 0.39983 -0.15277 C 0.36858 -0.14699 0.32552 -0.16273 0.31337 -0.18032 C 0.30104 -0.19791 0.30278 -0.23796 0.32656 -0.25879 C 0.35035 -0.27963 0.42153 -0.31134 0.4559 -0.30578 C 0.49028 -0.30023 0.51754 -0.25856 0.53247 -0.22546 C 0.5474 -0.19236 0.54393 -0.14328 0.54566 -0.10764 C 0.5474 -0.07199 0.5474 -0.03958 0.54271 -0.01157 C 0.53802 0.01644 0.52795 0.04306 0.51771 0.06088 C 0.50747 0.07871 0.49028 0.0882 0.4809 0.09607 C 0.47153 0.10394 0.48438 0.09931 0.46163 0.10787 C 0.43924 0.11644 0.38038 0.13912 0.34566 0.14723 C 0.31094 0.15533 0.27795 0.17037 0.25278 0.15695 C 0.22778 0.14352 0.20417 0.10486 0.19393 0.06667 C 0.18403 0.02848 0.18368 -0.05115 0.19271 -0.07245 C 0.20174 -0.09375 0.23698 -0.06875 0.24844 -0.06064 C 0.26007 -0.05254 0.26424 -0.04236 0.26181 -0.02338 C 0.25938 -0.00439 0.24827 0.03403 0.23386 0.05301 C 0.21945 0.07199 0.19809 0.08334 0.175 0.09028 C 0.15174 0.09723 0.11129 0.09514 0.0941 0.09422 C 0.07691 0.09329 0.0849 0.09213 0.07205 0.08449 C 0.05903 0.07686 0.0283 0.0632 0.01615 0.04908 C 0.00434 0.03496 0.00209 0.01736 -5.55556E-7 -4.07407E-6 " pathEditMode="relative" ptsTypes="aaaaaaaaaaaaaaaaaaaaaaaaaaaaaaaaaaaaaa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37 -0.07269 C -0.66406 -0.04584 -0.66476 -0.01876 -0.64861 0.02152 C -0.63247 0.0618 -0.59983 0.13587 -0.56632 0.16851 C -0.53281 0.20092 -0.47743 0.2199 -0.44705 0.21759 C -0.41667 0.21527 -0.38385 0.18194 -0.38385 0.15485 C -0.38385 0.12777 -0.42309 0.05717 -0.44705 0.05485 C -0.47101 0.05254 -0.51771 0.1118 -0.52795 0.14097 C -0.53819 0.17013 -0.52483 0.20485 -0.50885 0.22939 C -0.49288 0.25393 -0.46267 0.28911 -0.43247 0.28819 C -0.40226 0.28726 -0.34167 0.26573 -0.32795 0.22337 C -0.31424 0.18078 -0.33941 0.09143 -0.35 0.03333 C -0.36059 -0.02478 -0.39392 -0.07663 -0.39132 -0.1257 C -0.38872 -0.17478 -0.36111 -0.2345 -0.33385 -0.26089 C -0.3066 -0.28728 -0.2625 -0.29561 -0.22795 -0.2845 C -0.1934 -0.27339 -0.14497 -0.22663 -0.12656 -0.19422 C -0.10816 -0.16181 -0.10503 -0.11158 -0.11771 -0.09028 C -0.13038 -0.06899 -0.18698 -0.06737 -0.20295 -0.06667 C -0.21892 -0.06598 -0.22552 -0.06505 -0.21337 -0.08635 C -0.20122 -0.10765 -0.16354 -0.16644 -0.12951 -0.19422 C -0.09549 -0.222 -0.03924 -0.24816 -0.00885 -0.25302 C 0.02153 -0.25788 0.03906 -0.23797 0.05295 -0.22362 C 0.06684 -0.20927 0.06597 -0.19515 0.075 -0.16667 C 0.08403 -0.1382 0.09653 -0.09862 0.10729 -0.05302 C 0.11806 -0.00741 0.13767 0.07036 0.13958 0.10763 C 0.14149 0.1449 0.14288 0.14837 0.1191 0.17059 C 0.09531 0.19282 0.03281 0.22985 -0.00295 0.24097 C -0.03872 0.25208 -0.07708 0.25694 -0.09566 0.23726 C -0.11424 0.21759 -0.13073 0.16296 -0.11476 0.12337 C -0.09878 0.08379 -0.02014 0.02152 4.72222E-6 -5.92593E-6 " pathEditMode="relative" ptsTypes="aaaa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24 -0.07662 C -0.36319 -0.08889 -0.36597 -0.10093 -0.3559 -0.11389 C -0.34583 -0.12685 -0.32778 -0.16227 -0.3 -0.15486 C -0.27222 -0.14746 -0.21319 -0.09491 -0.18958 -0.06875 C -0.16597 -0.0426 -0.15868 -0.02222 -0.15868 0.00185 C -0.15868 0.02592 -0.17187 0.06365 -0.18958 0.07639 C -0.20729 0.08912 -0.24861 0.0875 -0.26458 0.07847 C -0.28055 0.06944 -0.28177 0.0419 -0.28524 0.02153 C -0.28871 0.00115 -0.29548 -0.01875 -0.28524 -0.04329 C -0.275 -0.06783 -0.24618 -0.10787 -0.22344 -0.12547 C -0.20069 -0.14306 -0.17726 -0.14607 -0.14844 -0.14908 C -0.11962 -0.15209 -0.07621 -0.15533 -0.05 -0.14329 C -0.02378 -0.13125 -0.00364 -0.09908 0.00868 -0.07662 C 0.02136 -0.05417 0.02448 -0.03426 0.025 -0.00787 C 0.02535 0.01852 0.02431 0.05115 0.01181 0.0824 C -0.00087 0.11365 -0.02656 0.15903 -0.05 0.18032 C -0.07344 0.20162 -0.10607 0.20625 -0.12934 0.20972 C -0.1526 0.21319 -0.17639 0.20972 -0.18958 0.20185 C -0.20278 0.19398 -0.2125 0.18356 -0.20868 0.16273 C -0.20486 0.1419 -0.19896 0.10972 -0.16614 0.07639 C -0.13333 0.04305 -0.0651 -0.0169 -0.01163 -0.03727 C 0.04167 -0.05764 0.12101 -0.05463 0.15452 -0.04514 C 0.18802 -0.03565 0.19271 -0.00834 0.18976 0.01944 C 0.18681 0.04722 0.16059 0.10185 0.13663 0.12153 C 0.11302 0.1412 0.06875 0.13889 0.04705 0.13727 C 0.025 0.13565 0.01372 0.13472 0.0059 0.1118 C -0.00191 0.08889 -0.00121 0.04444 -1.38889E-6 2.96296E-6 " pathEditMode="relative" ptsTypes="aaaaaaaaaaaaaaaaa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05 -0.2412 C -0.65208 -0.21944 -0.65694 -0.19745 -0.65 -0.18032 C -0.64306 -0.16319 -0.62222 -0.1375 -0.60573 -0.13912 C -0.58924 -0.14074 -0.57274 -0.18264 -0.55139 -0.19028 C -0.53003 -0.19792 -0.49358 -0.19629 -0.47795 -0.18426 C -0.46233 -0.17222 -0.44844 -0.14051 -0.45729 -0.11759 C -0.46615 -0.09467 -0.50434 -0.06759 -0.53073 -0.04699 C -0.55712 -0.02639 -0.59965 -0.0125 -0.61615 0.00579 C -0.63264 0.02408 -0.64115 0.04306 -0.62934 0.06273 C -0.61753 0.08241 -0.58125 0.11158 -0.54549 0.12361 C -0.50972 0.13565 -0.44184 0.1419 -0.41458 0.13542 C -0.38733 0.12894 -0.38889 0.11088 -0.38229 0.08426 C -0.37569 0.05764 -0.38976 0.00185 -0.375 -0.02361 C -0.36024 -0.04907 -0.31736 -0.07893 -0.2941 -0.06852 C -0.27083 -0.0581 -0.25295 0.00671 -0.23524 0.03912 C -0.21753 0.07153 -0.21493 0.10741 -0.18837 0.12546 C -0.16146 0.14352 -0.09531 0.15718 -0.075 0.14699 C -0.05469 0.13681 -0.06354 0.10046 -0.06615 0.06482 C -0.06892 0.02917 -0.10121 -0.03403 -0.09132 -0.06667 C -0.08108 -0.0993 -0.04253 -0.13032 -0.00573 -0.13125 C 0.03108 -0.13217 0.09566 -0.0956 0.12951 -0.07245 C 0.16337 -0.0493 0.18629 -0.01597 0.19705 0.00787 C 0.20781 0.03171 0.21267 0.0588 0.19427 0.0706 C 0.17587 0.08241 0.11424 0.0794 0.08681 0.07847 C 0.05938 0.07755 0.04323 0.07338 0.02951 0.06482 C 0.0158 0.05625 0.00938 0.03843 0.00434 0.02755 C -0.00035 0.01667 -0.00017 0.00833 5.55556E-7 1.11111E-6 " pathEditMode="relative" ptsTypes="a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85 -0.38055 C -0.55694 -0.40648 -0.55486 -0.4324 -0.54114 -0.4412 C -0.52743 -0.45 -0.50052 -0.44583 -0.47656 -0.43333 C -0.4526 -0.42083 -0.41788 -0.36828 -0.39705 -0.36666 C -0.37621 -0.36504 -0.36042 -0.39444 -0.35156 -0.42361 C -0.34271 -0.45277 -0.34878 -0.50764 -0.3441 -0.5412 C -0.33941 -0.57477 -0.34045 -0.60764 -0.32361 -0.62569 C -0.30677 -0.64375 -0.27101 -0.66319 -0.24271 -0.64907 C -0.21441 -0.63495 -0.16562 -0.57708 -0.15434 -0.5412 C -0.14305 -0.50532 -0.1618 -0.46041 -0.175 -0.43333 C -0.18819 -0.40625 -0.21302 -0.3919 -0.23385 -0.37847 C -0.25469 -0.36504 -0.27135 -0.36435 -0.3 -0.35301 C -0.32864 -0.34166 -0.37187 -0.325 -0.4059 -0.30995 C -0.43993 -0.2949 -0.48125 -0.2794 -0.50434 -0.26273 C -0.52743 -0.24606 -0.53229 -0.22986 -0.5441 -0.20995 C -0.5559 -0.19004 -0.56736 -0.16412 -0.575 -0.14328 C -0.58264 -0.12245 -0.5875 -0.1044 -0.58976 -0.08449 C -0.59201 -0.06458 -0.58889 -0.0456 -0.58819 -0.02361 C -0.5875 -0.00162 -0.5967 0.02338 -0.58524 0.04699 C -0.57378 0.0706 -0.55 0.10486 -0.5191 0.1176 C -0.48819 0.13033 -0.42396 0.14005 -0.4 0.12338 C -0.37604 0.10672 -0.37969 0.06459 -0.375 0.0176 C -0.37031 -0.0294 -0.38351 -0.11319 -0.37205 -0.15902 C -0.36059 -0.20486 -0.34236 -0.23379 -0.3059 -0.25694 C -0.26944 -0.28009 -0.21267 -0.30046 -0.15295 -0.29815 C -0.09323 -0.29583 0.00226 -0.26875 0.05295 -0.24328 C 0.10365 -0.21782 0.12917 -0.17685 0.15139 -0.14514 C 0.17361 -0.11342 0.18733 -0.08588 0.18681 -0.05301 C 0.18629 -0.02014 0.16493 0.03033 0.14844 0.05278 C 0.13195 0.07523 0.11268 0.07917 0.0882 0.08218 C 0.06372 0.08519 0.01615 0.08426 0.00139 0.0706 C -0.01337 0.05695 -0.00677 0.02848 -1.11111E-6 3.7037E-7 " pathEditMode="relative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5 -0.39397 C -0.57291 -0.3618 -0.57083 -0.32939 -0.55434 -0.3118 C -0.53785 -0.29421 -0.49028 -0.28124 -0.47639 -0.28819 C -0.4625 -0.29513 -0.46371 -0.34027 -0.47048 -0.353 C -0.47726 -0.36573 -0.50434 -0.37083 -0.51753 -0.36458 C -0.53073 -0.35833 -0.54896 -0.33541 -0.55 -0.31573 C -0.55104 -0.29606 -0.54253 -0.26388 -0.52344 -0.24698 C -0.50434 -0.23008 -0.45972 -0.20809 -0.43524 -0.21365 C -0.41076 -0.21921 -0.38246 -0.25902 -0.37639 -0.28032 C -0.37031 -0.30161 -0.38125 -0.33796 -0.39844 -0.3412 C -0.41562 -0.34444 -0.4684 -0.31573 -0.47934 -0.29999 C -0.49028 -0.28425 -0.47882 -0.25971 -0.46458 -0.24698 C -0.45035 -0.23425 -0.41441 -0.22638 -0.3941 -0.22337 C -0.37378 -0.22036 -0.36319 -0.22453 -0.34253 -0.22939 C -0.32187 -0.23425 -0.28767 -0.24883 -0.27048 -0.253 C -0.2533 -0.25717 -0.25226 -0.25462 -0.23958 -0.25485 C -0.22691 -0.25508 -0.21319 -0.26018 -0.1941 -0.25485 C -0.175 -0.24953 -0.14427 -0.23379 -0.125 -0.22337 C -0.10573 -0.21296 -0.08316 -0.20902 -0.07795 -0.19212 C -0.07274 -0.17522 -0.08229 -0.13402 -0.0941 -0.12152 C -0.1059 -0.10902 -0.13819 -0.11272 -0.14844 -0.11758 C -0.15868 -0.12245 -0.16267 -0.13286 -0.1559 -0.15092 C -0.14913 -0.16897 -0.13264 -0.21018 -0.10729 -0.22546 C -0.08194 -0.24073 -0.02882 -0.24467 -0.00434 -0.24305 C 0.02014 -0.24143 0.02604 -0.23333 0.03976 -0.21573 C 0.05347 -0.19814 0.07066 -0.16018 0.07795 -0.13726 C 0.08524 -0.11434 0.08247 -0.09698 0.08386 -0.07846 C 0.08524 -0.05995 0.0875 -0.04374 0.08681 -0.02546 C 0.08611 -0.00717 0.08681 0.01691 0.07952 0.03149 C 0.07222 0.04607 0.07205 0.05487 0.04271 0.06274 C 0.01337 0.07061 -0.05729 0.07593 -0.09705 0.07848 C -0.1368 0.08103 -0.16996 0.08311 -0.19548 0.07848 C -0.22101 0.07385 -0.23854 0.07246 -0.25 0.05093 C -0.26146 0.02941 -0.26927 -0.02291 -0.26458 -0.05092 C -0.25989 -0.07893 -0.25416 -0.10393 -0.22205 -0.11758 C -0.18993 -0.13124 -0.10312 -0.13587 -0.07205 -0.13333 C -0.04097 -0.13078 -0.04635 -0.11527 -0.03524 -0.10184 C -0.02413 -0.08842 -0.0118 -0.0699 -0.0059 -0.053 C -4.16667E-6 -0.0361 -4.16667E-6 -0.01805 -4.16667E-6 5.55556E-6 " pathEditMode="relative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43 0.0801 C -0.20157 0.11598 -0.2007 0.15185 -0.19358 0.17801 C -0.18646 0.20417 -0.17414 0.22431 -0.15973 0.23681 C -0.14532 0.24931 -0.1132 0.26042 -0.10677 0.25255 C -0.10035 0.24468 -0.10747 0.19954 -0.12153 0.18982 C -0.13559 0.1801 -0.17813 0.18125 -0.19063 0.19375 C -0.20313 0.20625 -0.20955 0.23496 -0.19653 0.26435 C -0.18351 0.29375 -0.14236 0.35185 -0.11268 0.37014 C -0.08299 0.38843 -0.05 0.38357 -0.01858 0.37408 C 0.01284 0.36459 0.05625 0.33588 0.07552 0.31343 C 0.09479 0.29098 0.11024 0.25718 0.09757 0.23889 C 0.08489 0.2206 0.0158 0.19653 -0.00087 0.20348 C -0.01754 0.21042 -0.01789 0.26158 -0.00243 0.2801 C 0.01302 0.29861 0.06944 0.31505 0.09166 0.31528 C 0.11389 0.31551 0.11458 0.30348 0.13142 0.28195 C 0.14826 0.26042 0.19427 0.21528 0.19323 0.18588 C 0.19218 0.15648 0.13836 0.11204 0.12552 0.10556 C 0.11267 0.09908 0.10937 0.13102 0.11666 0.14676 C 0.12395 0.1625 0.15052 0.1956 0.16961 0.19977 C 0.18836 0.20394 0.20729 0.19121 0.23003 0.17223 C 0.25277 0.15324 0.29479 0.12269 0.30642 0.08588 C 0.31788 0.04908 0.30746 -0.02245 0.29913 -0.0493 C 0.2908 -0.07615 0.27743 -0.075 0.25625 -0.07477 C 0.23524 -0.07453 0.18645 -0.06643 0.17239 -0.04745 C 0.1585 -0.02847 0.14757 0.01343 0.17239 0.03889 C 0.19739 0.06435 0.28576 0.10139 0.32257 0.10556 C 0.35937 0.10973 0.38541 0.09746 0.39323 0.06435 C 0.40104 0.03125 0.38107 -0.0625 0.36961 -0.09259 C 0.35816 -0.12268 0.35746 -0.11759 0.32413 -0.11597 C 0.2908 -0.11435 0.20885 -0.09375 0.16961 -0.08264 C 0.13038 -0.07152 0.11093 -0.06111 0.08871 -0.0493 C 0.06649 -0.0375 0.05052 -0.02014 0.03576 -0.01203 C 0.021 -0.00393 0.01076 -0.00208 0.00052 -0.00023 " pathEditMode="relative" ptsTypes="aaaaaaaaaaaaaaaaaaaaaaaaaaaaa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57 -0.4 C -0.25122 -0.42246 -0.25087 -0.44468 -0.24861 -0.46273 C -0.24636 -0.48079 -0.24497 -0.49144 -0.23837 -0.50787 C -0.23177 -0.52431 -0.22153 -0.54144 -0.20886 -0.56065 C -0.19618 -0.57986 -0.18091 -0.60579 -0.16181 -0.62338 C -0.14271 -0.64097 -0.11841 -0.65625 -0.0941 -0.66667 C -0.06979 -0.67709 -0.05782 -0.69422 -0.01615 -0.68611 C 0.02552 -0.67801 0.12257 -0.64051 0.1559 -0.6176 C 0.18923 -0.59468 0.18559 -0.56621 0.18385 -0.54885 C 0.18212 -0.53148 0.16493 -0.50787 0.14548 -0.51366 C 0.12604 -0.51945 0.07135 -0.55394 0.06753 -0.58426 C 0.06371 -0.61459 0.08993 -0.67315 0.12205 -0.69607 C 0.15416 -0.71898 0.225 -0.72894 0.26024 -0.72153 C 0.29548 -0.71412 0.32205 -0.67639 0.33385 -0.65093 C 0.34566 -0.62547 0.34566 -0.59653 0.3309 -0.56852 C 0.31614 -0.54051 0.27239 -0.49908 0.24548 -0.48218 C 0.21857 -0.46528 0.19409 -0.47014 0.16909 -0.46667 C 0.14409 -0.4632 0.13316 -0.46875 0.09548 -0.46065 C 0.05781 -0.45255 -0.0224 -0.4382 -0.05747 -0.4176 C -0.09254 -0.39699 -0.11111 -0.36088 -0.11476 -0.33727 C -0.11841 -0.31366 -0.10087 -0.29514 -0.07952 -0.27639 C -0.05816 -0.25764 -0.02084 -0.23056 0.01319 -0.22547 C 0.04722 -0.22037 0.10694 -0.22199 0.125 -0.24514 C 0.14305 -0.26829 0.14774 -0.34722 0.12205 -0.36459 C 0.09635 -0.38195 0.00625 -0.36412 -0.02952 -0.34885 C -0.06528 -0.33357 -0.08038 -0.29306 -0.09271 -0.27246 C -0.10504 -0.25185 -0.10521 -0.24607 -0.10295 -0.22547 C -0.1007 -0.20486 -0.0967 -0.17084 -0.07952 -0.14885 C -0.06233 -0.12685 -0.03108 -0.10301 -8.33333E-7 -0.09398 C 0.03107 -0.08496 0.07986 -0.07986 0.10729 -0.09398 C 0.13472 -0.1081 0.16649 -0.14607 0.16458 -0.17847 C 0.16267 -0.21088 0.13003 -0.28519 0.09548 -0.2882 C 0.06093 -0.29121 -0.01476 -0.22709 -0.04271 -0.19607 C -0.07066 -0.16505 -0.06823 -0.12639 -0.07205 -0.10185 C -0.07587 -0.07732 -0.07813 -0.06574 -0.06615 -0.04885 C -0.05417 -0.03195 -0.02709 -0.01597 -8.33333E-7 -7.40741E-7 " pathEditMode="relative" ptsTypes="aaaaaaaaaaaaaaaaaaaaaaaaaaaaaaa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-0.24699 C -0.50659 -0.21667 -0.51319 -0.18611 -0.49705 -0.16065 C -0.4809 -0.13519 -0.42621 -0.09722 -0.40295 -0.09398 C -0.37968 -0.09074 -0.35017 -0.12917 -0.35729 -0.14097 C -0.36441 -0.15278 -0.42656 -0.17755 -0.44566 -0.16458 C -0.46475 -0.15162 -0.47257 -0.10023 -0.47205 -0.06273 C -0.47152 -0.02523 -0.45468 0.03055 -0.44271 0.06088 C -0.43073 0.0912 -0.42986 0.10694 -0.4 0.11967 C -0.37014 0.13241 -0.29826 0.13912 -0.26319 0.13727 C -0.22812 0.13542 -0.20538 0.13102 -0.18975 0.10787 C -0.17413 0.08472 -0.15816 0.04329 -0.16909 -0.00185 C -0.18003 -0.04699 -0.23472 -0.11111 -0.2559 -0.16273 C -0.27708 -0.21435 -0.29739 -0.27338 -0.29566 -0.31158 C -0.29392 -0.34977 -0.27361 -0.37546 -0.24566 -0.39213 C -0.21771 -0.4088 -0.16979 -0.42338 -0.12795 -0.41158 C -0.08611 -0.39977 -0.02569 -0.34792 0.00591 -0.32153 C 0.0375 -0.29514 0.04445 -0.29699 0.06181 -0.25278 C 0.07917 -0.20857 0.11372 -0.0963 0.11025 -0.05671 C 0.10677 -0.01713 0.06719 -0.02176 0.04115 -0.01551 C 0.01511 -0.00926 -0.02465 0.00254 -0.04566 -0.01945 C -0.06666 -0.04144 -0.07864 -0.10579 -0.08524 -0.14699 C -0.09184 -0.1882 -0.09548 -0.23171 -0.08524 -0.26667 C -0.075 -0.30162 -0.04826 -0.33889 -0.02361 -0.35671 C 0.00104 -0.37454 0.0316 -0.37269 0.0632 -0.37431 C 0.09479 -0.37593 0.14341 -0.37292 0.16615 -0.36667 C 0.18889 -0.36042 0.18889 -0.35417 0.2 -0.33704 C 0.21111 -0.31991 0.22674 -0.28796 0.23229 -0.26458 C 0.23785 -0.24121 0.23872 -0.22778 0.23386 -0.19607 C 0.229 -0.16435 0.22032 -0.10533 0.20295 -0.07431 C 0.18559 -0.04329 0.15834 -0.02315 0.12934 -0.00972 C 0.10035 0.0037 0.0658 0.01319 0.02934 0.00602 C -0.00712 -0.00116 -0.07361 -0.0132 -0.08975 -0.05278 C -0.1059 -0.09236 -0.1059 -0.20116 -0.06771 -0.23125 C -0.02951 -0.26134 0.09983 -0.24074 0.13976 -0.23333 C 0.17969 -0.22593 0.17014 -0.21875 0.17205 -0.18611 C 0.17396 -0.15347 0.17396 -0.07222 0.15139 -0.03704 C 0.12882 -0.00185 0.06198 0.01944 0.03681 0.02569 C 0.01163 0.03194 0.00573 0.01597 1.38889E-6 4.07407E-6 " pathEditMode="relative" ptsTypes="aaaaaaaaaaaaaaaaaaaaaaaaaaaaaaaaaaa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86 -0.0706 C -0.40591 -0.09051 -0.40278 -0.11041 -0.38681 -0.10393 C -0.37084 -0.09745 -0.31997 -0.05856 -0.31337 -0.03148 C -0.30677 -0.0044 -0.33073 0.05255 -0.34705 0.0588 C -0.36337 0.06505 -0.40122 0.03843 -0.41181 0.00579 C -0.4224 -0.02685 -0.41684 -0.09537 -0.41042 -0.13727 C -0.404 -0.17916 -0.39358 -0.21365 -0.37361 -0.24514 C -0.35365 -0.27662 -0.32622 -0.31412 -0.29132 -0.32569 C -0.25608 -0.33727 -0.19532 -0.33148 -0.16337 -0.31389 C -0.13143 -0.29629 -0.10521 -0.24838 -0.1 -0.21967 C -0.09497 -0.19097 -0.11528 -0.14352 -0.13264 -0.1412 C -0.14966 -0.13889 -0.20434 -0.17199 -0.20295 -0.20602 C -0.20157 -0.24004 -0.15764 -0.32592 -0.12361 -0.34514 C -0.08976 -0.36435 -0.02917 -0.34328 0.00139 -0.32176 C 0.03194 -0.30023 0.04739 -0.24977 0.06007 -0.21574 C 0.07291 -0.18171 0.07482 -0.14143 0.07795 -0.11782 C 0.0809 -0.09421 0.08489 -0.09537 0.07795 -0.07453 C 0.071 -0.0537 0.04896 -0.00856 0.03663 0.00764 C 0.0243 0.02385 0.02656 0.025 0.00434 0.02338 C -0.01788 0.02176 -0.07865 0.02477 -0.09705 -0.00208 C -0.11545 -0.02893 -0.13525 -0.10717 -0.10591 -0.13727 C -0.07657 -0.16736 0.02569 -0.19027 0.07934 -0.1824 C 0.13281 -0.17453 0.18611 -0.11967 0.21458 -0.09027 C 0.24305 -0.06088 0.24531 -0.03565 0.25 -0.00602 C 0.25451 0.02361 0.26024 0.0581 0.24253 0.0882 C 0.22482 0.11829 0.16979 0.15903 0.14392 0.17431 C 0.11823 0.18959 0.11562 0.18357 0.08819 0.18033 C 0.06076 0.17709 -0.00052 0.17014 -0.02066 0.15486 C -0.04098 0.13959 -0.03733 0.11389 -0.03386 0.0882 C -0.03038 0.0625 -0.01528 0.03125 1.66667E-6 -4.44444E-6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1 C -0.09149 -0.12107 -0.07257 -0.14213 -0.05156 -0.13727 C -0.03055 -0.13241 5.55556E-7 -0.09468 0.01615 -0.0706 C 0.03229 -0.04653 0.04757 -0.0088 0.04566 0.00787 C 0.04375 0.02453 0.01389 0.03565 0.00434 0.0294 C -0.00521 0.02315 -0.02135 0.00231 -0.0118 -0.0294 C -0.00226 -0.06111 0.03247 -0.12477 0.06181 -0.16065 C 0.09115 -0.19653 0.12431 -0.24584 0.16476 -0.24514 C 0.20521 -0.24445 0.27761 -0.18866 0.30434 -0.15672 C 0.33108 -0.12477 0.33038 -0.07338 0.325 -0.05278 C 0.31962 -0.03218 0.3 -0.03426 0.27205 -0.03334 C 0.2441 -0.03241 0.19184 -0.02153 0.15729 -0.04699 C 0.12274 -0.07246 0.07431 -0.13704 0.06476 -0.18611 C 0.05521 -0.23519 0.07205 -0.30579 0.1 -0.34121 C 0.12795 -0.37662 0.17761 -0.39144 0.23229 -0.39792 C 0.28698 -0.4044 0.38941 -0.40417 0.42795 -0.38033 C 0.46649 -0.35648 0.45556 -0.30093 0.4632 -0.25486 C 0.47083 -0.2088 0.47639 -0.15162 0.47344 -0.10394 C 0.47049 -0.05625 0.4757 -0.02084 0.44566 0.03148 C 0.41563 0.08379 0.34931 0.1831 0.29271 0.20995 C 0.23611 0.2368 0.14479 0.21412 0.1059 0.19213 C 0.06702 0.1699 0.025 0.10625 0.05886 0.07662 C 0.09271 0.04699 0.26042 0.00486 0.30886 0.01389 C 0.35729 0.02291 0.34583 0.09467 0.35 0.13148 C 0.35417 0.16828 0.34983 0.20694 0.33386 0.23518 C 0.31788 0.26365 0.29618 0.29051 0.25434 0.30185 C 0.2125 0.31319 0.12865 0.31296 0.08229 0.3037 C 0.03594 0.2949 -0.00521 0.28472 -0.02361 0.24722 C -0.04201 0.20972 -0.03194 0.11967 -0.02795 0.07847 C -0.02396 0.03727 -0.01198 0.01852 5.55556E-7 4.44444E-6 " pathEditMode="relative" ptsTypes="aaaaaaaaaaaaaaaaaaaaaaaaaa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37 0.10787 C -0.51823 0.13565 -0.52309 0.16343 -0.51042 0.18635 C -0.49774 0.20926 -0.45833 0.24445 -0.43681 0.24514 C -0.41528 0.24584 -0.37917 0.21088 -0.3809 0.19028 C -0.38264 0.16968 -0.42847 0.11204 -0.44705 0.12153 C -0.46563 0.13102 -0.49271 0.20718 -0.49271 0.24699 C -0.49271 0.28681 -0.47049 0.33403 -0.44705 0.36088 C -0.42361 0.38773 -0.37743 0.40926 -0.35156 0.40787 C -0.3257 0.40648 -0.29375 0.38056 -0.29132 0.35301 C -0.28889 0.32547 -0.31406 0.24607 -0.33681 0.24306 C -0.35955 0.24005 -0.41771 0.30857 -0.42795 0.33542 C -0.4382 0.36227 -0.42847 0.38426 -0.39861 0.40394 C -0.36875 0.42361 -0.28854 0.45116 -0.24861 0.45301 C -0.20868 0.45486 -0.17205 0.43658 -0.15886 0.41574 C -0.14566 0.39491 -0.14844 0.35116 -0.1691 0.32755 C -0.18976 0.30394 -0.27136 0.26389 -0.28247 0.27454 C -0.29358 0.28519 -0.26597 0.3669 -0.23542 0.39213 C -0.20486 0.41736 -0.13681 0.42639 -0.09861 0.42547 C -0.06042 0.42454 -0.02205 0.40695 -0.0059 0.38635 C 0.01024 0.36574 0.01632 0.32894 -0.00156 0.30209 C -0.01945 0.27523 -0.09618 0.22523 -0.11337 0.22547 C -0.13056 0.2257 -0.11893 0.28334 -0.10452 0.30394 C -0.09011 0.32454 -0.05104 0.34931 -0.02656 0.34908 C -0.00208 0.34885 0.01614 0.3206 0.04253 0.30209 C 0.06892 0.28357 0.1309 0.26412 0.13229 0.23727 C 0.13368 0.21042 0.08819 0.1625 0.05139 0.14121 C 0.01458 0.11991 -0.05573 0.10116 -0.08837 0.10973 C -0.12101 0.11829 -0.15781 0.17014 -0.1441 0.19213 C -0.13038 0.21412 -0.04097 0.23773 -0.0059 0.24121 C 0.02917 0.24468 0.04427 0.23033 0.06614 0.21366 C 0.08802 0.19699 0.11319 0.16829 0.125 0.14121 C 0.1368 0.11412 0.13906 0.07477 0.13663 0.05093 C 0.1342 0.02709 0.11962 0.00949 0.11024 -0.00185 C 0.10087 -0.01319 0.0993 -0.01782 0.0809 -0.01759 C 0.0625 -0.01736 0.03125 -0.00879 8.33333E-7 -8.67362E-19 " pathEditMode="relative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34 0.24884 C -0.61111 0.29074 -0.61788 0.33264 -0.58524 0.37639 C -0.5526 0.42014 -0.44635 0.50208 -0.40885 0.51157 C -0.37135 0.52106 -0.34965 0.45463 -0.36024 0.43333 C -0.37083 0.41203 -0.446 0.37453 -0.47204 0.38426 C -0.49809 0.39398 -0.52934 0.44467 -0.51614 0.4919 C -0.50295 0.53958 -0.43975 0.64051 -0.39253 0.66852 C -0.34531 0.69653 -0.27638 0.68148 -0.23229 0.66065 C -0.18819 0.63958 -0.13263 0.59236 -0.12795 0.54305 C -0.12326 0.49375 -0.17829 0.38935 -0.20434 0.36458 C -0.23038 0.33981 -0.29114 0.37315 -0.28385 0.39398 C -0.27656 0.41481 -0.19461 0.48611 -0.16024 0.49004 C -0.12586 0.49398 -0.07934 0.45347 -0.07795 0.41736 C -0.07656 0.38171 -0.11441 0.30856 -0.15138 0.27453 C -0.18836 0.24051 -0.26527 0.21203 -0.3 0.21366 C -0.33472 0.21528 -0.39114 0.25648 -0.36024 0.28426 C -0.32934 0.31203 -0.1717 0.37222 -0.11458 0.38032 C -0.05746 0.38842 -0.021 0.36805 -0.01753 0.33333 C -0.01406 0.29861 -0.05711 0.21227 -0.09409 0.17245 C -0.13107 0.13264 -0.21857 0.09421 -0.23958 0.09398 C -0.26059 0.09375 -0.24635 0.14491 -0.22048 0.1706 C -0.19461 0.19629 -0.12986 0.23588 -0.08385 0.24884 C -0.03784 0.2618 0.02448 0.25694 0.05591 0.24884 C 0.08733 0.24074 0.08768 0.22176 0.10452 0.2 C 0.12136 0.17824 0.15157 0.14699 0.15747 0.11759 C 0.16337 0.08819 0.154 0.05046 0.13976 0.02338 C 0.12553 -0.00371 0.10122 -0.0331 0.07205 -0.04514 C 0.04289 -0.05718 -0.02326 -0.05648 -0.03524 -0.04908 C -0.04722 -0.04167 -0.02361 -0.02084 -3.33333E-6 4.44444E-6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05 0.24885 C -0.30226 0.26737 -0.30729 0.28588 -0.29115 0.3176 C -0.275 0.34931 -0.2316 0.42315 -0.2 0.43913 C -0.1684 0.4551 -0.11042 0.43264 -0.10139 0.41366 C -0.09236 0.39468 -0.12656 0.31991 -0.14566 0.32547 C -0.16476 0.33102 -0.21198 0.41783 -0.21615 0.447 C -0.22031 0.47616 -0.20295 0.4882 -0.17066 0.5 C -0.13837 0.51181 -0.06302 0.53033 -0.02205 0.5176 C 0.01892 0.50487 0.06285 0.46227 0.075 0.42338 C 0.08715 0.3845 0.07049 0.30093 0.05139 0.28426 C 0.03229 0.2676 -0.03437 0.30116 -0.03976 0.32338 C -0.04514 0.34561 -0.01059 0.40348 0.0191 0.4176 C 0.04878 0.43172 0.10851 0.42963 0.13819 0.40764 C 0.16788 0.38565 0.20104 0.32593 0.19705 0.28612 C 0.19306 0.2463 0.18194 0.18936 0.11476 0.16852 C 0.04757 0.14769 -0.16024 0.14468 -0.2059 0.16065 C -0.25156 0.17663 -0.19375 0.23056 -0.15885 0.26459 C -0.12396 0.29862 -0.04271 0.35741 0.00295 0.36459 C 0.04861 0.37176 0.09097 0.33843 0.11476 0.30764 C 0.13854 0.27686 0.14965 0.2257 0.14566 0.18033 C 0.14167 0.13496 0.1125 0.06366 0.09115 0.03519 C 0.06979 0.00672 0.04167 -0.00069 0.01771 0.00973 C -0.00625 0.02014 -0.04444 0.06621 -0.05295 0.09792 C -0.06146 0.12963 -0.06146 0.18172 -0.03385 0.2 C -0.00625 0.21829 0.09167 0.21783 0.11319 0.20764 C 0.13472 0.19746 0.11458 0.17362 0.09566 0.13913 C 0.07674 0.10463 0.03837 0.05232 -1.66667E-6 -2.59259E-6 " pathEditMode="relative" ptsTypes="aaaaaaaaaaaaaaaaaa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47 0.25694 C -0.30643 0.30903 -0.30521 0.36134 -0.275 0.39606 C -0.24479 0.43079 -0.15886 0.46412 -0.12657 0.46481 C -0.09427 0.46551 -0.06528 0.4037 -0.08091 0.4 C -0.09653 0.3963 -0.19688 0.40694 -0.22066 0.44329 C -0.24445 0.47963 -0.24879 0.57569 -0.22361 0.61782 C -0.19844 0.65972 -0.11754 0.68981 -0.0691 0.69606 C -0.02066 0.70231 0.04323 0.68449 0.06753 0.65509 C 0.09184 0.62569 0.0908 0.54838 0.07639 0.51944 C 0.06198 0.49097 -0.00278 0.4743 -0.0191 0.48241 C -0.03542 0.49028 -0.03177 0.54653 -0.02205 0.56852 C -0.01233 0.59074 0.00625 0.60949 0.03958 0.61366 C 0.07291 0.61782 0.15 0.6125 0.17795 0.59398 C 0.2059 0.57569 0.21962 0.53634 0.20729 0.50208 C 0.19496 0.46782 0.12361 0.39792 0.10434 0.38842 C 0.08507 0.37893 0.07639 0.4287 0.09114 0.44514 C 0.1059 0.46157 0.16371 0.48727 0.19253 0.48611 C 0.22135 0.48542 0.25156 0.46389 0.26458 0.43935 C 0.2776 0.41481 0.2842 0.36574 0.27048 0.33935 C 0.25677 0.31296 0.20989 0.2831 0.18229 0.28055 C 0.15468 0.27801 0.08732 0.30069 0.10434 0.32361 C 0.12135 0.34653 0.24566 0.40741 0.28385 0.41782 C 0.32205 0.42824 0.32673 0.40162 0.33385 0.38634 C 0.34097 0.37106 0.35382 0.35324 0.32639 0.32546 C 0.29896 0.29768 0.2092 0.2294 0.16909 0.21967 C 0.12899 0.20995 0.08177 0.25764 0.08524 0.26667 C 0.08871 0.27569 0.17048 0.29305 0.18958 0.27454 C 0.20868 0.25602 0.21059 0.18194 0.2 0.15509 C 0.18941 0.12824 0.15607 0.11366 0.12639 0.11389 C 0.0967 0.11412 0.03142 0.14282 0.02205 0.15694 C 0.01267 0.17106 0.05659 0.20208 0.07048 0.19815 C 0.08437 0.19421 0.10034 0.15185 0.1059 0.13333 C 0.11146 0.11481 0.10659 0.10092 0.10434 0.08634 C 0.10208 0.07176 0.10989 0.05949 0.09253 0.04514 C 0.07517 0.03079 0.0375 0.01528 4.72222E-6 3.33333E-6 " pathEditMode="relative" ptsTypes="aaaa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24 0.06875 C -0.52725 0.11667 -0.54426 0.16458 -0.51614 0.21389 C -0.48801 0.2632 -0.38142 0.35417 -0.34114 0.36482 C -0.30086 0.37546 -0.26388 0.29306 -0.27482 0.27847 C -0.28576 0.26389 -0.38454 0.24236 -0.40729 0.27662 C -0.43003 0.31088 -0.43854 0.4382 -0.41163 0.48449 C -0.38472 0.53079 -0.29496 0.55255 -0.24548 0.55486 C -0.196 0.55718 -0.12777 0.53009 -0.11458 0.49815 C -0.10156 0.4662 -0.14357 0.38195 -0.16631 0.36273 C -0.18888 0.34352 -0.27534 0.37546 -0.25138 0.38241 C -0.22742 0.38935 -0.06527 0.42153 -0.02187 0.40394 C 0.02153 0.38634 0.03143 0.33218 0.00886 0.27662 C -0.01371 0.22107 -0.12204 0.08102 -0.15746 0.0706 C -0.19253 0.06019 -0.21718 0.18588 -0.20277 0.21389 C -0.18836 0.2419 -0.10503 0.25532 -0.07048 0.23935 C -0.03593 0.22338 0.01685 0.16528 0.00452 0.11782 C -0.00798 0.07037 -0.09131 -0.01829 -0.14409 -0.04514 C -0.19704 -0.07199 -0.27135 -0.06551 -0.31319 -0.04305 C -0.35503 -0.0206 -0.40017 0.03542 -0.39548 0.09028 C -0.39079 0.14514 -0.30729 0.27732 -0.28524 0.28634 C -0.26319 0.29537 -0.246 0.19445 -0.26319 0.14514 C -0.28038 0.09583 -0.35538 0.00926 -0.38819 -0.00972 C -0.42117 -0.0287 -0.46649 -0.0088 -0.46163 0.03148 C -0.45676 0.07176 -0.41163 0.20463 -0.35867 0.23148 C -0.30572 0.25833 -0.18628 0.22454 -0.14409 0.19213 C -0.10208 0.15972 -0.09513 0.08495 -0.10572 0.03727 C -0.11649 -0.01042 -0.20798 -0.05903 -0.20729 -0.09398 C -0.20659 -0.12893 -0.13159 -0.15833 -0.10156 -0.17245 C -0.07135 -0.18657 -0.04617 -0.18426 -0.02656 -0.17847 C -0.00694 -0.17268 0.00782 -0.15926 0.01633 -0.13727 C 0.02483 -0.11528 0.02778 -0.06991 0.02518 -0.04699 C 0.02258 -0.02407 0.01112 -0.01204 5.83333E-6 2.22222E-6 " pathEditMode="relative" ptsTypes="aaaaaaaaaaaaaaaaaaaaaaaaaaaaa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data:image/jpeg;base64,/9j/4AAQSkZJRgABAQAAAQABAAD/2wCEAAkGBhQSERUUEhQWFBUVGRgYGBcYFx4YGBwdFBgWFxsVGxsYHCYeGBojGhoVHy8gJCcpLCwsFx4xNTAqNSYrLCkBCQoKDgwOFw8PFykcHBwpKSkpKSkpKSkpLCksKSwsKSksKSkpLCwpKSksKSksKSwsKSwsKSksKSkpLCwpLCwsLP/AABEIAHsBIQMBIgACEQEDEQH/xAAcAAABBQEBAQAAAAAAAAAAAAAAAwQFBgcCAQj/xABCEAABAwIDBQUFBQYFBAMAAAABAAIDBBESITEFBkFRYQcicYGREzKhscFCUmKS8BQjU3KC8TNDotHhJGODssLS0//EABgBAQEBAQEAAAAAAAAAAAAAAAABAgME/8QAHhEBAQEBAQADAQEBAAAAAAAAAAEREgIhMUFRcWH/2gAMAwEAAhEDEQA/ANvQhCiBCEIBCEIBCEIBCEIBCEg2rDsmd7mRm0efHwCBdCEIBCEy2xtVlNC6WQ5NGnEk5Bo6k5IHqEhQVHtImPItiaHW8ReyXQCEhUV0cYu97W+LgPmoWr7QKGM2NQwnk3vH4IuLChUubtWpRfCyZ9v+2Wj1dZQ1Z24RNNm07z/M9o+V0XmtNQsbn7eJfs00YHWRx+TUzf25VhPdhh/1H6IctwQsKPbTX/dhH/jP/wBl6O22u/hwn+kj6qmN0QsQj7d6sa08Lv6nN+QKkKbt8P8AmUg/pl+hZ9VDGvoWf7O7bKGTKQSwn8Tbj1bdW7ZW8lNUi8E0cnQOF/TVExJIQhECEIQCEIQCEIQCEIQCEIQCEIQCEnU1LY2l73BrWi5cTYAeJVZptpSbSDvYOfBSjITAd+Xn7O/ust9uxvwRUttHeOGF2AkvkOkbBid6DRItqquX3YmQN+9Icb/yNsPVyd7J2HDTNtEy19XHNxPMuOZKfoI5mxr5zSOmPI5M/I3K3jdSDWgCwyA0Cp29faIyncYae0s3E/YZ/MRqfwhQe7m/RimJrp+7ILC9gAQcrNGgOY56Ka1zbNachULbfam1g/6eK4/iTu9kzybYvf6AHms8232jzTXD6iR4NxggHsY8+bs3nyIVTG47R2/TwD99NHH0c4A+mqzTe3extZUNbES6CEXB0xPOROfADIeazOGpc99omMixH7Iu4knUuOZ53UqyuwscW58Gk8hkD9fNSxrzJKuEnaXPDEyJroYmsbhxOBe820s0WGllXNo9okklw+eok6NIhb4d0Yviq5LGwnFJJc8mi6QdVMHus83G61If4eu285xu2Fl+bryn1ckpq+c6vwDk2zflmmb6xx6eGSRueqqF3kH35C4+Z8s0liaNB6/8L1lOTw/XNKt2e64yKBH2x4WHkgSk8U9h2ZmL280uzZ7Qe8pq5UTiPNehhU0NmjgLj4eq9fR4QDa7eJAz8r8slOl5qGEBXopyps0RcGka8el811VbOAYM8/18VOl5QJpiFwYrEOtYjRwyI8DwU6KcEai/jdEuzRYkWA4K9HJ9sDtQrqWwEvtmD7E3e8g/3h53Wo7rdr9LVYWTf9NKcsLzdhP4X6eRsViD6LLkmslPzGR9FWbH1o11xcZgr1fPO4/aXPQObHITLTcWE95gP2mHkPu9craLedkbYiqomywPD2O4jh0PI9FGMPUIQiBCEIBCEIBCEz2ttRlPEZHnIaDiTa9kC9TVNjaXPcGNGpcbD1Kqlf2jMLjHRQyVcmndFox4uPBIR7KNYP2mvf7OD3mRF2FtuDnX08NT8Ey2z2o09Mz2dDE2UjQ+5CNOIF3+Q4ahGsP6fdGorHNl2o9pa0hzKWK4jB/7h/zPDRWDaG8lJSi0s8UVhk0uANhwwjNYhtvf2rqbh8rw37kf7pnnbvO9VVZGG5sAOeEWzPHmUa5bnX9slEy/sxLNb7rMI/M+wVU3h7YJp48FPD7AO9575MT7fdAYMuNzdZg6Er2NjuB+KqYkRMB9t7r5kM7l/E5lcNr3tv7JjIr8QLu8cTs17TSYRmb8bZfNdP2iNGsA6nM/FF0zfTySHEbuPM3PldKGjDfed6aleySSO8F3BseR2eEnrZVHQ2mGsLWMAxNLS45usdRc6A6ZJlLKSc/D/gKx0W5rnZm453+SkRuyyP3yB8TZRdUplOXaJxHsp7tB8LBWt7oovdbiPDK3x5JrPUOdbCLaqWrJqJj2ER77gOacCgjbbCMZ+CfxU4kNnNueY8l3SUuGTCdL2/WazfTXJjM0jLJuiWpqPGM7+vJS1bSNxgZW1y4W+Z0XLGe0syJtiBn+gdVnpuREmkwusM+Nhw6J7NQEDFlnlfjoE4h2C/H3nDPjqdL2+iJaAl9iSQTYAZD+ymhnTuZYt0HW17pWqjAYMJ8yOetlIu2MPsi2WZTuhoARm2+lri6mqqD3nQAlOKqe4aGsOmluI1Kt8GywzEbWe49Mh9F2+icLYcJceforqKdDE0NxOFiev05pITNJwi4JPktJZSBrASGlx1Bbdt1DU9C18p9oxvHNrQLcb9E2Iq7aB0bS4hrrHQ59UtDsqOeM4XiKS9rEXaSdPC/wT7a2zWuDjBI+4vdkg1sbZEJjVtxMax7THK3Ii2R/EDxW4yrm0dlPic5r24S3X/ccwpTcffJ+zqjFm6J+UjOY++PxD46Kbrqhk0ccEwwvsGsmGZuNMQ5FVTaOxnxOcyT3h8evotaxY+m6CuZNGyWNwcyRoc1wzBDhcFLrH+xLeohz6GTSxkiPIg99nxuPB3JbAjAQhCIEIQg8LrZnILF9+d+hNU4Y7OjidZpNyx+DvE2bm7E/COVm24lWXtK3qz/ZI3gaGY3IyJF4g4e6S25PlzVF2Zu814LrEAuOG4t3b90ellLcdPPlH7R2zUVr8U8hdY5A6D+VoyHjqlY4WxkEtxAHMHVWGr2MynYHG2eefy9EyqqVhj9owgf20WbXSY7O7jZGmQODG6kHUdAqtXzMa4hlnAX1+qeQbaex2EkuDsrHRRlTEHPNrlpNr9eIWmTd8wJzAHgEhI7l8ks6LCu2NtfQKhlj5XS1ORfNPWgkcF5G1t7HK+VwmmJehrYgDiy4Zcf1yUtDvGxg9zy/sq3UUwY612nIaHgfHRdQyA8/JTacyrBJvM9ze4MIOVgFDkue7N5Px/sltmtLxha3O5z4n1+iUoqI30uAdBmT+vos2tyT8ey0rQwXIJGt9P8Ae682Uw4rEZOy0PlmpqGGnYCSCSBpdcQlr5WnDYEjp/xrZY1ccbKhdHI8OGG9xml6Ld7EXvJyF9DfrlfJP9qUeLPiDp8k+2bQExFtjmcwcgFNWoqjomRxkyd5zjkDyCeR7NaXtc1uHpwPgpN+74JaXcNeAyXm0tqRRDIi7etz6DVRNMKjZH7y+g1y1y8kgWNFySBnf9eSjNob0ukv7NpI+8cgP9vNRkhc5t3yEk55WYPAYtfVbnlm1OP2ixt87efVMJd5WMsAS7PQC/yVaqa1zTZrQ86WwE38bXBPUKd2Fu9tGcXFI4RnQyWjH5XWd52ut8s9HA3qYPtceN9eR69F4d7GtJ9641GE3HXTRL7V7O662IQ4jya9ribcDe1/FVeohnjOCSCcPZlhMb7tvxBAOXqE5h0sDd/A3Il1urSnMW+cLtCM+eSrmz93a6oI9nRykO+29hiaOpx2+AUjWbj1keUlE9+WseF48RY3HhZOIdp6Gvie2wdoc+v1ARWVkcpdDKP3ZFmPAzYRbMdLqjwbLeT+7Lg5pcCx12SNLW4sJDtDYaHXJP6Xa7mEsl0OV7WIJANnA6HToeCc59L1P1zX7PljqAyU3IF2P4OAtZw5n5J3t6r9vAyY++0+zk4XtfC5KWc+J0b+9q6I8QWjMefJNNnOxNe23dLST4tsbq6mIXZ+0jSVcU4y9m9rj4Xs7/TdfUEbw4AjQgEeea+WNrx9+3P6r6M3ErjNs2jkd7zoI7+IaAT8Ffxz9J1CEIyFCbxbztphZrDLKQSGNzOQ1NgTZSdfVezjc4C5Gg4knIAeJVdNO6ljLj+8rKk2vrbL3W30a0eSLGd0tY2OtcJhfHhe6/Eub3iPUH1Vj2pt9jO5F7O4GQLg0mw0bzUbvBujIAGE/voxdhGkjB938cZJFuIPpUHyHFfC0yM1a4XHRwvwPwWfp0yVxtneSSQ55YTmHcFGVu2DYBjri1zlbPzS0dDJJikLbgG77G7wD9sNtct6jRKy7Kxs7uYve448j1CvxF+b9IVtTzGf6zSn7ZlbDbqpKXZzy7E+5P8ALbxPVJT0TbEg3INrfrTimwymLbnPqnEcbgM8uNj87JxRsaBc55+f9klU1HeNtEMJtrXNuL/r6L2OXK97deXX0TaZxc4AZk5WClKfZWJwa62FtjIevBiuJrmSDA0HMucA53PPMDplZOdky3JOG/LmmW1opGykOFuVswR0KcbPYPslzXcwfmDe4up6+mvNS7aJ2LEwW5hPtnOkLwzDbO5tlkL62TRldK0DEGyAcQMLrDpoVO7JroiCQcJyxX97zuuVdN/jyr2d3gddNM/BSA2djc0NFrc8uXql6UtP+Exzz+FpPyyTluxKx/uRYAeL3BvrYErMlpb/AF7LTRtHfcMteF/FMKzfRrO7FGX2yvoP+UjtfcOrlbmxzXjjHKHtOfFrg0/FVjaG79ZT5y07nt+8xricugv9V0nhz6iwUm15qieMTN9nC53fs7vAEcL9bc9VqdDsuKIWjY1vW2Z6k6lYTQ7SjuLgtdyPdP8A8T81se5O1jUUbHO99pLHeLDYHzbhK1JjHqnu093oKgWkjBP3m9148HNzChmdmlEDcse7mC82PiOKtSFpjUds3dymp/8ABhjZ1DRf11UihCIEIQgEIQgrO9G4sdW72jXmGWwBeACHAaB7TrbgQQQqftfs4nYxznYamzbYmDDJ3QAAWknELC1hdashF1887OqwB7N97sdlfI2z1GoI0KNmWBm6XA8SSPQBXDtO2PGyshkaMJma4PA4ltrO8ToqJtGtEDXNGbnFZv8AHafM1DbQfimsM7WHmvojs8iLdmUrSLWZa39Tl87bIgMkzb3te58s/ovp7YdL7KmhYci1jQfGwv8AG63+OXo9QhCjJCSEue0n3W5+JOXwF/VJx0oMplOZAwN6C93EeJ/9QnaEDTaOzGTNwvGmYcMnNPMHgVl++G6zGzxtkL8bg4sfC27nW1xNHH52WtOdYXOSh6Gn9tP+0Ed1rcEV9c9XDkEWVh0+xhG4YJ2uLc2l14pG+Y0SDaedrrgAnmxzXXPUA5/Arf8Ab1MwwSktYTgdYloNiRYHPqoHYnZxRCnYJqeOR9rlzm3OedvIWUxvpjb6iRwyABJtmcgeXMHoUkNmy2NyBe98x+gt0qOzqhLXBkDInH7bAA7LTxHQ5KqT7mQ0jiaimZNF/EaCC0eN7t/lJtyI0TDrWYO2TIBwt4gefglaPdx8hyJd/I10h/0grb93939lv79NFE8jW4xPaeRD82nxVpjiDRZoDRyAsPgtJrCaDcipabQ0srnHV7wGAeGK2amoOzCpkbaSONo/HJc35nCFryFE6ZJU9lU8cbrls7P4bbiRh4Oic42NvuHVUd1I+B2F2YzsbEX6WObXji05r6TUJvFuhBWNIkbhcRk9uTstL8HeaE9YxWKpJGR6df14q2dnLmGrIka12NlhcA5tzGumV+CY7e3Inozit7WMfbAzA5O6JnsquMcjJBkWuBHkdM1i/DtvUbk1oAsBYdF6kaKrEsbXt0cAR5pZbecIQhAjNRRv99jHeLQfmF1T0zIxZjWtHJoAHwSiid595IqGndNKdMmt4udwaEDnae2Iqdt5HWJ0aM3G3JozKqY7X6MOs8Pa2/vd13G2Ya4kLH9ub0zVjnGRwu4nFhBBIvcNOvdbkA3xJuSo2OlAyPpx9CPojcj6b2RvBT1TcVPMyUfhcCR0I1CkF8sR05id7RjnRvGjmktcOOozt8FcNkdqO0IQBibUNH8Ruf5m2+RROW7oWY7O7bWkAT0kjDxMbmvHxwn4KQd20UQ1bOP/ABFDmr8hZ1L25UQ91kzv6bfNRlX28t/yaR7ur3hv/qChzWsJGsrWRNL5XtY0aucQ0epWH13a9tKX/DZFAPwtLj+Zx+iqm0pKipeHVUrpDqMZuPEN0HkEMWntE39ZU1H/AE/ebGMLX8DxLhzCoby55uc+qcCBoP3v1r4Luniuc8xyGp6BWNLf2Z7B9rOzjizOWjGEEn+p1h4LelVOzzdg0tPikFppQC4fcHCPyVrRihCEKIEIQgQrIsTcPBxAPhxSwC9QgYbZjxxiP+I4N8tSfQFPmi2Q4JEMxSYuDRYeJ1PyHql0ULwi+RXqERVtsdnsEr/aROfTSjR8RsPNp4eFkk3Y21Ih+7rIpuksRv8Ama5W5CLqqCu2s3WmpH9Wyub82my7Ztbad+9QweVSf/zVoQhqAZtyqAvJRO64JGu9AbXTiDemEnC/HC7lKws+JGH4qXXL2AixAI5HNANeHDIgg8swoHae41LM7EWujdzjdh9RofRSR2LGDdgMZ5sOH4aHzCWjikbliDx+IWd6ty+CA2fQNhjbGy+FosLm55pwuWE2zFiukQIQhALKO3iJ+Cmdn7MOcDyDiMifK61dMNu7Diq4HQzC7HcsiDwcDwIRXzJC0HQ+Vr39bqUpGaaehHlxHwUtvX2Z1dF3owamEfaY27x/MwAnzHwVXj2q9htbCeRaWn0yISxuWJp8bTYXt0y5+SlP2O7B7MjqoqghqZi0Mp53dWRvLfzaDzKs9PuvWNbifEIWDV0srGjLjx+KxfNdJ6kQdds0AXwnqbHL00TUUYtcutlxH+6lZ9uQh3sy8EDV0XfYfBwGY8E+pqilkbZkrHHkXD5HNT5i7qAhfbIGMgfhBR+0PLrAMz/CMvRWRtDhBwsZnrdgPyTOojbjDQxp52Z8BfVa1nP+ISdj3GxkAUdI0cbm3nzVwnprDuhov8Pgo+vmjYAHOaCbDLx+ZTTEBS0Ljfu4b8TyPCy0Ts93Ma57XubdsbsTnHi5vuxjoPePknG6+4r5sL5Q6KLUXFnuHgfdHU+XNaZS0rY2BjAGtaLABa1j1cKoQhHMIQhAIQhAIQhAIQhAIQhAIQhAIQhAIQhAIQhAIQhAIQhAIQhAJF9FGTcsYTzLRf5JZCAAVD3h7KhVSPkdVzkuNwx9nsbyDQALAK+IRdYltDsnqoTdjGTj7zTn+RxAHjc+Cgq7cuqZd0lLN44MXn3L/rgvopCL0+ZY6Z7P81zLcMZBGfX9dFIUOxKypNqcVEwGRfiswdA51gT5lfQklGxxu5jSeZaD9EoyMNFmgAcgLBF6Y5s3sdrJM6ioEQJza1zpDblfui6u+6/ZjSUTvaAGaX+JJYkX+60Czfn1VuQjO0IQhE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2" name="Picture 4" descr="http://fishermenfrompinsk.narod.ru/azbyka.files/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500438"/>
            <a:ext cx="1728787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4" name="Picture 6" descr="http://www.razumniki.ru/images/articles/obuchenie_detey/samolet_tu134.jpg"/>
          <p:cNvPicPr>
            <a:picLocks noChangeAspect="1" noChangeArrowheads="1"/>
          </p:cNvPicPr>
          <p:nvPr/>
        </p:nvPicPr>
        <p:blipFill>
          <a:blip r:embed="rId3"/>
          <a:srcRect b="20436"/>
          <a:stretch>
            <a:fillRect/>
          </a:stretch>
        </p:blipFill>
        <p:spPr bwMode="auto">
          <a:xfrm>
            <a:off x="3132138" y="4581525"/>
            <a:ext cx="1727200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8" name="Picture 10" descr="http://www.coti-deco.fr/fpdb/Image/accessoires/Armes/Sabre_pirate.jpg"/>
          <p:cNvPicPr>
            <a:picLocks noChangeAspect="1" noChangeArrowheads="1"/>
          </p:cNvPicPr>
          <p:nvPr/>
        </p:nvPicPr>
        <p:blipFill>
          <a:blip r:embed="rId4"/>
          <a:srcRect t="20418" b="21269"/>
          <a:stretch>
            <a:fillRect/>
          </a:stretch>
        </p:blipFill>
        <p:spPr bwMode="auto">
          <a:xfrm>
            <a:off x="755650" y="4652963"/>
            <a:ext cx="17287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80" name="Picture 12" descr="http://chelindustry.ru/images/bars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732463"/>
            <a:ext cx="1728788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84" name="Picture 16" descr="http://storage.pressfoto.ru/2010.05/16668422884032f7e9ed881cedb4dedec0bffafe51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500438"/>
            <a:ext cx="1728787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86" name="Picture 18" descr="http://www.1zoom.ru/big2/29/223931-Dayane.jpg"/>
          <p:cNvPicPr>
            <a:picLocks noChangeAspect="1" noChangeArrowheads="1"/>
          </p:cNvPicPr>
          <p:nvPr/>
        </p:nvPicPr>
        <p:blipFill>
          <a:blip r:embed="rId7"/>
          <a:srcRect l="18538" t="32401" b="25751"/>
          <a:stretch>
            <a:fillRect/>
          </a:stretch>
        </p:blipFill>
        <p:spPr bwMode="auto">
          <a:xfrm>
            <a:off x="4859338" y="3500438"/>
            <a:ext cx="1800225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AutoShape 24" descr="data:image/jpeg;base64,/9j/4AAQSkZJRgABAQAAAQABAAD/2wCEAAkGBxMTEhUUEhMVFBUVFBUVFxYUFxgaFRgXFxYWGBUYFxQYHCggGBolHBUVITEhJykrLi4uGB8zODMsNygtLisBCgoKDg0OGhAQGywkICQsLCwsLCwsLCwsLCw0NCw0LCwsLCwsLCwsLCwsLCwsLCwsLCwsLCwsLCwsLCwsLCwsLP/AABEIAKcBLQMBIgACEQEDEQH/xAAbAAACAwEBAQAAAAAAAAAAAAACAwABBAUGB//EAD0QAAECBQIEBAQDBwQCAwEAAAECEQADEiExBEEiUWFxBROBkTKhsfAGQlIUI2KCwdHhFXKS8VOyFjOiB//EABkBAAMBAQEAAAAAAAAAAAAAAAABAgMEBf/EACkRAAICAQQBAwQCAwAAAAAAAAABAhEDEiExQQQTUWEUMnHwkcEigdH/2gAMAwEAAhEDEQA/AMsmXG2SiDlaeNKJBj2XJHgqLRctRhwmGKEuDCInYdsNM9QwYdL16hCQiLCINMWClJcHUleMHd4cPF+RIjkJlQyXIPKM3igaLNM6svxc7mN0nxEHJ9416aXKloDJTgAkMS7Xcxy/FUpqqFn27dI5lom6SOp6oK27OinUg4aHpnHcRwtNNADR0dNNf/t4meOioZbOonvFgxlCjyjXKSGxGDVHTF2RSSYWpBjQYWpUQW0KMswpdUPqgwh4CaMiJZh/l2hoRAqMFhQoyYgkiGVRRMO2FIASu8FAlbQPnQg2QUWDAhYMEYABWYWE84cDArMAAACLMKUBziFfWAAiYowlU2AVNhUFjlQhULUswNUFC1AzIzzIeoxkmTrxSi2S5JClohCpUFMnq2EPTLeG41yJSvg4spDRqlph8iRUzsOzP9Y0/sB2ju9RdnF6b6ESdLVGiX4Wo9O8UJVJjZKnesJyl0NRj2Z1eFKHI9oAaLnbvHQ/aRCJswd4Izn2EoQXAoaIbEe8GlAEHKY7Q4aQHeBz9wUfYzLb3jOpMdUeFk7wUvwsPcn2gWWK7B4pvoX4d4ZWASbOXG/Z47knTpSGAAH37xUmVSGBglRyZMjkzux4lBBtFGElcCJ0Zl2jTAqlvAeYIUudANtDDp4tmjKdTAKnwUydSNtcCTGE6iFK1EPSxazctYEKVOjGZkDVD0kuZrgg0ZkKjQhLwMEFDpZaAYQKprRJSGrmiMs2bATJsIWuGkJyKXMMUCYCqDCTyiiCKA5xEvDPKhqJJhWVRESgcxP2YQ0AiBM8DIidytuzNPkARnXpBGxWpSdveFrKdg3aKtoikzMmQHxCZtjGha4WtjmE7Y1SHyJcs4IJ73jT5QEYNJ4cbEx1Eaf7zFSpPZigm1uhE2S/XvGSdpiP8R0jpNwTC16c84uE6InC+jllEVRG86cxXkdI3WRHO8bMktJh/mKHT0hh05i6FQnJMFFouTqTzjZL1UYBL6Q4BPIiIkkzSMpI1/th3EWjVA9IXLQP1QAlXsQe8Rpiaapmj9pS7ZMOoBjN5B5J9Ic8Q0ujSLfZa5IjLMSHZ4mp1YTeoMPvOI814p+LkIemlwHckOeyXc5G28YyzQhy/wCDaOGc+EejEh94HyOsfP5v4u1CrpdNRHxWbsxL4ziEf/I9WzpmKLFm4T2Lhxtj5CMvq17G30UvdH0JUowPkx47SfjDUILzEhY3qS1nYMpIFzfIj0XhX4xkTSEqBlFgyllNBO7KB5jeNI+TGXwZz8ScTf5Rg0SDyjppQk3BcdOsX5YjXUY+mY0yockGGqEC0Kx1RKYBaBBxCYAEnTiBOmTyglzkjeF/tIOAT2h0yXKJYkpG0WwjPOmnk0IKj1itBDyJcG60X5kY0vzb0imO6oWkPU+DSueBAVvyhBkvh4ZL05+zDpINUm+Ajp3zFKSBDhLI3gFo5xF2aVXRlmzQN4ylaeRMbVpHIe0CIeyIds2ypbbxoCozBcGkxBtsjQFRcLSYMKhgWUxBKEVVBVw9xbE8oQJlCLKosLg3FSFHTRR056Q4TBuYIKHOK1MnRFmXyTyiijpG2Mev1H5Rnp9ImeZRVsawanSErnU4Jjj+O+NiUGJqmHA2GwJuOX3mHeIaky0FeTgdyeX3v6/P9XOdRWsBSne+wDkh+jfLaPOy+RLJsehg8eMdwNf4lNmMVEqFRaol3cj8p9Ljfe5jLLSVO7Jc/E6m5ZyXAG2IcpI+I0hOCogvy4RsDgADDG4IdRIKTkbixIvcAk2TtfMZHUmF5ZT8ISQTgocDZyU/Ec8jeAny91lBbCQpYAIy3P5bQExCDYXNiWdbdCxDHPvvAp0YBAYWZgSSRy4VHHD9OcNMKKlgKFi4tZaiXFrC9ku24wMw0uomq/pn+IWFsH+0MUlSduEXYsAHNr2DvbO94pE4FwoAMDw3LgM9goFx1uIVsZ2fB/xDP0wCQ6paRZBIVYKYm12Z9z2EfRPBvFEaiUJiD3D3B3BGxj4+mUwqSWcEbkhuFTP1jqeB+Lq0xKkioHhUA7liWa2cjHPEbYs2l7vYwzYNauK3PrUCpTRm8PmBctKxcKSCPUA+8PVLHKO9NHmtMBc8bQlSif8AEPKE9oiSkbvFpozab5ZUrTjLX6/2jQG5QoThAnUdveIdstaYjiBFUCMyp56QKdSd4NLDXE0GSnkPaFqkDlAHUd4HzDBuK4sMyBF0mBriiqFuPbohgVAGKUqFqPeGBFoEBALMJJ6wC2N6TBgwlMMAgHY2uLqhZIFyWEZP9X070+dLf/eILS5BRb4Og8RoFM0M4uOYx7xfmiKFQaRDHDQnzRFebCDZDQBFpaFCZBpXDsNi9RNZJPtHLWr772g/EdQ6qRgD5nr0cRz9QrgBOw+keX5OW5UujvwY6Vvs85+I9apc6i9KDhO7i29i5/rHnlIJWaQA4AIAbhCts2JIxvnZ26vU1LrIIPECbHCmSx50hHZ4gLknNJqBLipQXekOzAAkFt4yimt2db9jOJauFy9wBeyTjqSztu7HO5mWS5UXZINySA4BcgdzmGIU6rFmdIUBYBXCSm3xUmx9Ti0KRyVYmlJ3JSxYWqU2T17CHYEkyVFnU4FJIBIAdmskB3vkZhc6thlbM5UBdNlBTF2N+W4w0FrVKACTUzhQCAyUk1ZVapwfW5xaM6AQHDAfwlQN3uoly1x9mGuADRJCgkhypyTUzgHLAZw1PUiIsJANSVO5BYudrBi9gWB9IBK/hd3u4F8B7PgOD2uGw2pcsHKrBLm+VEpDcTl927cmhfkYjT1kk1WId72ZrjfuOo9GpJSDYAlRDl7sA+C2Db3awgRp7YtXm7l2f684ubLYAk9gC53JUVDBZm/6hclcHsv/AOf+JFSVySSaQFILMCku7duGPXlUfK/wlqhL1IUlJAKgkuRdKiX+oxy7x9RJHWPQ8eVxr2PL8qNTv3DHaKp6NA1coqOg5izKED5YiP0gVKh2xUiikRAmBKxA1iDcVIbSYEgxaSIhaJKoXeI5iyoRSliACiYomK8yLKxAwAUISpEMVOEKM6FuGxpQYR4l4kiQgrX6CzqPIP8AYhiFiPEfjyc89CLsJYI5EqUb/JojJPTG0bYceuVMw+L+NTNQXWpkbIT8I78/8bRiCe93yWfZ74vCZamDjl/h2+8xolJ3s5589nPrHnSbbPVUUlSN3hevmyn8sqS1yl3Se4wd8CPe+B+KCfLJYBSSykjHMEdCPoeUfOgm2XduWbP99I7f4Nn06kpGFpUDazjiH0PzjXBlalXRh5GJSi32e7eLeJEj0bPLoIQbx5zxj8SpkqoSmssd7fLaxHoYngn4oE1VE1IlqJASQ5SX2c4P9/fH14XVm3oT06qHTyaic3N+VyT6W+cYvEpjS1fXs8N1RaYpJbcEYd8N7xmnpK0KDsSmkf7iCx2y/SPIn9zPShwjxkyTdizk9R+oOCbflUcvjuXpQGdwGdQLksVWQAbWBAJ7E2hWsDqSGUQFEA2yCyiG34VbZeKmKqJf/di+FBgD0mD2jXosXLWHLBrnluN7MA6fkL3h0oOQ/wAIDk8n3cj4iGcncdmJkkBKQ/ERfnSbse3zi5bBJJuBTz4iCKkvnDB+YMFhRmnIsStTCo0hiVWOwcgBuYvkkRSFKum6UvcrO5A/KlRD3ez/AAmNZnpbjULEgs9TuN+WBBF1BkgJxl1VWPztv/SBPYKEiXZ1sGNL7/bD57PFAWYKD7uXcuHPXbaHTKXF8jiIFnyWB7A7lh2hcpmLjd3PFdyWSHcuzDt7JgECAMtdnyHYsWb+E8rmFKAoGdz+UBmSQdrOFP6epTJgUWckCwJuSH5JcEsSHB+jxHFDkOHAuzmzm9/0Jh8DIhQQoFyQOIAgbsUnqfnH1eQt0g8wD7x8iA+N+JR2YFskgDDMwHpzj6r4b/8AUh3+EZ7co6/F5Zx+YtkzWQecC3WKJgDHYeeGQecLJMXVFEwxAl4Fzyg3iPBYULcxRUYN4owWFCiTAkmHGBUINQaRUCotEmzkp+/ryjk+K+NeUzIqUbs+3MxlPPCLps0hgnLhHSK4BUyOR4V4+mcqhSKFbXdJ6OwIMdYiLjOMlaInjlB1I8vLkm1x9+scv8RyCyFG4Cin3FnPvG5KgLOAO+IeplApUQQbFL5+2jytbs9lRo82mYLdGxjm/wAvlDUAPlr9vk8dj/TJHIG26iej84bL8MlXZPzPV/riJckXZx5c3ZxZu7twgH1jZ4FKWZtaC3loLEfqUGYt0BeN48Nl3ZJGA9XIgj52jRp9GE2HCHdrbwtVcCe+wPhsrVJWTMmquC7LUbltjiNU2TMIbzZmX+OZna6VAiKA5n5D+3WLCA9235G/tAs01wzN44vlHM1unmFb0KJakliXYli/V4yK0c1g0tYJLAsQxJy4wBl+kegbld+39BBoHU89j7fOIUjSxUpBSkBRcgHidRL5uVEknuYNUwvZyQTbtiJOuk32394yDUb8nOLEdvaJbbdhFbHJnJCJhCWp+JIs4ci55XJ9j6AqZdVrsxF6bgf1v7XeNvikpK7sCAM7thiNgylA935Rgl6qxJIV+ZQvjKshsqQd/WNFuNkmyyF3JAABFuz45b9ukEhblgkgAkFRVsCG5c87MqBLslTklNs2KeGx7FgT/aKSjiqxU4cNwk896XPYvtAvkGLMtRD5JDjcmoAkOd2SOvrBkKJS5umzgnGbuMB1XcNtswomghTk9RZ8tcH03vd4mnlHisq7uTffkU/127Q/yDClhjm9gKnOdkjkGN9oZPLBlAYAJvxFiEgDcnkLNfrFBksVKLcwE/QdPZoXOmA22ZmBG5uGYuCPd2h8iRUyYLE8KSXADOwu5G7Br7fVipdQS6aQSQNzcDo278ns4i5MkEPuQ3DctcByQMAm3PJyYHUpdRpqBYXcC38Jew3c923BaYAyk1TKEuSobhrKFQIfNwnd7tZo9hJ1+oLBQUgWcig23Zh3tHF/DujBJXljSFFmsADS/b6x6Ay1c/t4Xqyi/wDEzyQUuTlnxPXEslJAU9zRwfp2v6Rz5Y8QSFFc+bUVggS6CDZI4qk8IYYDfOPRFK+YiUK5/SGvLyJUQ8GNu6OP/qXiSW4UTAwBwL88B40aHxrWlMxU2UgEMEICVOeZKqsfdo3lCtr+39oFYVDfm5Gq2JXjY7OUvx3X1pJkAJBLgAEKBDB+KoNm0a0eO6kgPKSkv/45inDPgENy3xGkS1dIhChuPeH9bk+BfS4wJfi08t8HV5M0Pjmq0ZdR49qgukSBSbBYSogX+Jqr9v8AqNhSrn7HpAqlrtxf27Ql5mT4H9NjFI1+qCAK5ZUCCVKlLuHJIpDAFiB6dY52v8f1ipUxI0ykKIIQtGb7hJdvez846i5a/wBXzH9oqlfP2MUvMn3QfTwOP+GtUqXpkJmhSVisqCwynK1F75e0YfHNcDMJGKQB/WO/qNCmYR5gBIs7t6WjMrwWUPyj/ko/VUZak3bN40jg6JV0qu4Uk8y4INo9Wrx1H/jmj+Qxil6CWkulIBGGPp/eDUD+r5/3jSGZw4MsuOOTk50sKbAOcMS4PJssYZLWosCwPMnpY+7xg0+oUpZTSwFnpYE/wk5a1+Xo+jz1bgHiAZ2NmuXbmG5hoTs2NKyqwKQq492z8zGhIa4AS/XfBb2jOqc6Sl2IZylnYuGbIIbltbnCpa5gt0Q5f+IJsD1B9xE0xnQrIDcLtjezf32gFlTEgpxt3AF+TRn0kwqsSxbJGKgP6nHN4ZKWQSLMCS+71B8v+oe8FAPM8u4u7BsXYGw2yC/WDdRf036W+kZKrEk4B4W3DOPXlu3u7S6h2ezs4/TZLu3cxLQzQicXPZn3ybt956QMqcb3s9nDd9/X1hCZztliAQWANm7ZJ+sWiaxNgeLAfBHCB984gKGKnKu1JPNzY22/rGTXrKS/W9+naxhs3WAYb4kg4/Mku/qFH25xoVLCrlmpcDfYl+Ttn/EPgZyl6oKAyHvTZyLv1O4tCCQF/EwKWLcunTmGGRnfszJI4lGkKJUlJZy2xxbA+Uc3/SZdLvfiwq9yttrFqLd4cWgfBgKiEpIS7W4gXByd7/D8usSbO4STb4XAcBrOwAPIDe2cx0JPhYABUVDDh7EEdGy/umGI0YVVggFQySxDkYI3YN/gxdqyTl1csb2ILkHJNi98b+0UdOpTh+lybpG+enzjrT/DUlRFRANKTS9iQDbkXH/6h+o0wTUHP5W7lTEpG7N84Wr2Gef/AGSlsDcFxY5YEC2MQ6XKAIci7m3C7mwvgG1gCI6X+npNQBKVqvsWS92dw1m6Aw2XpWBdwzOCTd6a7guwcXv9DA5WByFB7OkWwQaiN6lAuMc29bwc2oEuQlOA1QDBgOxYM3J+dumthMZuHgSNmqJBLd0t6mFz/DZaksXcKBLEsBwEsDgkEiGpK9xBaTxRCRSkgMAA3Mt87t3h6vFXwScsPqDAf6ZJP5L3YJOzFifYM8Wnw0FRIWPhUw3u927FvXpEvQG4+Vrns+HfL2Pa1opGtOyt+V9h6RS6KGcEVBLh/wCEEgnoqClywCKRaogvsl84vy9REUhhHWlnJIA7P0JhqtWXZ2YkYwxv659oTpJTA2BCqH5DLNzwnPWLVNBU1O1Xrt/7K+UKkI0pnm/Y9MC330izMLm7dOoy/wB84xamYkcQLWBvjDPzwIMLFRcvSkA9lVHG96feCgNDPklj9COQiUkiylbh7DttGIa1wshyzgDrkN/y+UMmT1VMDgAs3Mv9MQ6EawTis592Bt8ouq2cke94yGYorUwLbWOyikkW7+0Ahaim7j4S3MnAfYsDBuFGxS+X27e8JClc3vz++vtGehVICg2S25FTi72+xATE07l8Ni4cm57GAKHKWoh6iGOLXzuR9tAGan8xV6AdYyzpZAusktlNyHJJ5bf0hEzUBAH5sh+zbRSQGRCOGoHiuWUXpIeqkcqjltjzhiyAoJFTgrHXZ3axLJNu0crTOE8T8SVMX2cCWCXzYx0tNLcq4WPxIcliXdTh+a99h0jpaSETTBJWqocapYUX/gUrlnPyEaGda0guA9ms5Lpc7Cw9jAzVEEpqS7JTzAIMpRc8jcP1itTNA4RwqUuWnqmtZS6gL4WAzveFaY6NilYDB+EjYEqKVX5M33eJLSHYvZwRi9gp25ge4gJcxTFRKUmhLtzAWBUdwAHfps8FpSkhD/EClNQYh1Cogb5Py2iOhjTLBBBJsXIvc8AIJ5FwLbkQ39mQlOLkk5P6gAoEnozdbRnmTmRKQkKNSwpSrFkBip970vysOkbDMFIAKqiZYOBg3YqBBZRP2BEtBZSkgocJBZQUkuzump2/nSN2tApUA6ifhSpYJyAlLsfQfM9IgmpYh6XBUAbEBSloT0AYo9hCgB5jEEcJvsGJYf8AED2POIoYyUoGkFIqJSWIs1jyvluwtDJiwlTkskJBPxfDcEu98fIRlGrT5id7LIfBIUtrC9gj7d4XNmAhCVOy1JGMuVFmHr84ekDXI1QmIUwckKILZYUggc9vtoKUASp0vSAA5Gamu21LN291JnFAQAXCZYdrD4Ms1t2/7hS5yZdiouS99rgU3uXpJG/CYNIG2Yp0jhAciwuBf65HQqERC00EoSAVLAxuLl79BGfT6gKsLUuc2KWqNht+XpBGbwqSk3ShSg4wWZSgGtvb/qJoDUubZZIblZrMfV9vQQpWpIUOBwpgCQ91OAG9BfF/SAkzHS6iQkywXJBwkqUSQLhz8rdWTJP7qkrIS4dQDu4OP4S/zIxBVAGpNI2upmA2KF9OQzbLQCQbBQBSpzZmNjSCd9rdIXP1KAhAF6lkNhwAKRbm4F/1H1vU6kFCiLWZJ3IYEMebLDc7wgNlVwAkDfZwwdy3Un3hExaQkBgnAZ72ZQvi7QAngkAEsrBT+mtRzytjtziOKQSnDpDjZIUHIOzBv5vSEgHpmBSSQBchyN0g3bn/AIgZqySOBhSk97EqHv8AUQqRMZKVqskJJHYU8zd7gd4oLNYSRSGYE7Uy1kjqzAW5CHW4qGDjUklIe5ANxbDb5+npD1rAJu5AwpsJUQ4G2QPSEaaYkUgDo432UH7/ANYWmWUEG1RJL9FKKi56UgN0HSAB4JCRVklQJ6lQFuQuOggJibpApJUGBw4DXBGWY97RXm1EJRgcRfZ1VEHZrjDwnVymU9RJu29PxAs+GN/aBAawxUStKSCTcjKUhzY82Dd+kMmLyOWQwfiGw/lt2JjKt0larlwClwGDk26sx/4xcoVAEsCq5HUJUk3wQCsD0Po1wKhr3DNd6WxbDWwGSHeLqU5YBV8Bn+CpX9IySXKaziWlRpDZKQW7WLdxDUTylCRgkJQ2eI2v7X9YdAD5imLO4dIbF8EdNvSCVMNVNLBnD9LX6WPuYUNSwJqqe5GxpQkkg5ZjAS9SD8QchSnLCwIHCehqT8uUOgGzFklQF8J32rs4HQX6wiclNwC6QtKRVc3BqudyXL9ekX56UAMSQCSWNnrBYl7ZFoJc8OAzU0mk2GKQ7btf0gACaaqSkkEgAWtwuzct4xaySVkXpAc5Dkkl3GzMI0ztSmkswcUpAIa4H9SqMmomqlpQDLrNId9iwfA5kxURM5elTWEAcNqAjIDoUUuS/MX6GNOn1IShAFyfLl5uSt1F+d2H3fl+HzFJmXJB4yUkMp2L1HfJ3h/hUx1rpAeWJam5BN0j5KzG8lY0dzUhNS0puXqDEPwhIUx7eUX/AIjGVU5lpAAV5k4zOK4HlgMoXcMyj6ekZ0zQEKmMSEklVW1SFKIpAuQsywQf0mG+GipRU3CEBFxd1gfL4/VQxeM6pDH6KXUsU2ASCwJsSnBUXszjvAolLSEAFNVQKiHACXZBc33Pf0szSzSQg0EKKFzGSWTWszAAQS7hJJc2scbO1OlKVWIJqSlI72Q56fvD3V0hNtMBWpVSpITdRWoBi5IS9AqItUWTZ4qkuFYAlJWSN1EIABcMLhRxsOcYtHq3n4CgFgBVNw6gS5Z7uCXwb843yaaQk3AQA3MJMob5ug36w2qBD5QSbqJAJZF8gISpxc/mQT/3CtPqAkGt2Fabkt8dt2JyH5PGZerCpIXsQotsylKCvozf0h+iImTVoShwFkJcFnCVKLE54vS4ES0+x7FaZCSpamSFS0JS7kEvllFRASAQz9Y1jTBSpKVKsEuAkuXIpUagSCzn1aC0UkKrJNqkJs3xJYk2GKVKv098M9JZM2WxSZc1I/KQseYbOwpcgObWhXbAZpJtfnJU4SD5b1XBCgAOpcG+7wzWiWpc0hIKkpmAG7gJJKb8nCvUHnfPOnCWZdKSPMX5htgVBKn32N+veFeCzSBOmlmK1JN88YqtuwoPr3i67QjZ4Sh9OlZLFSlOQXJYuQHxwSle0CmWoYCVOFAgNUtuJTBgLC2RyOY16SQryEIDOlw7cJKjTdKWsVTFY5PGaYgiaoIU/AVvUl6FJ4U0g4BKbi1jaJq2wsZpJhmJUHBKUJCUEW2YhR3LY6w+dMKSmWySD5ti5Di6AfUnHO+8BoWcJHDT5RKiDdqUp92OW/KWLmClSB8aiXcAOWAM1QBPWzm+6ohjMEvUggLNLpMw25gIQPmpPsIfqZaSalHhQhNNyOIKTdv5kjnYwiX4dVIRLrKS1IIa1ZmcWeSVON2aN+lkoTkj4UhJu7IoWrdmrVlgfkw2gDlatClhKQRUgqe4d3Lvtk+8VrtSAhRWwCUSy4xUTSsMP9yTfn0jB4aPMUsvSEgJQGAADSzlr7G1r7tE1moC1TJRagmWxuanmykhTjq9uneFo/yA3SpYClJ/8QlvyLJRa98g++8CqYFLyxVLWtJ2AWkJI9C1oWhQX5zNWubSHxWFUpJbYVD2MONNK6QngZIsWT8FV8Ycm1n7whsdo7JYMVBTqL2sElfp+X06xhB84KpLOkl848tsm3Coct+caZaSRMAY/vKqnbhDLXYbkKYenMNc+dTVUOLy1IZnciUFKa9w57MRDViYietYJIUwVNCh0SCpKnbYlPzTFFQtYlShNpwBcyiFO7J+IWvn3UmbXVZgAlZO7Aktc4Kj6vHQQtCfLq28t+EEpdSVJAa92QDswh0xN0Zpy+IMSwqLAM9AZgT1qLtzaGhyUhJcspVsBzVhzuvPJPtx9PNUUEqI81CZiWJ3VTvuEvMFQdr5jp6VWFB80JADVEKmAJA6JUPcYAhuNBewc3Sr8opqAKit9xxLQh77Xf35xk1i1koUl7SzMHdaVKp7g79DzitHOXMmBIcy6UqJJYElYJD87JPNr4tDJukLUhTVBEpjfiUQlZ7Mo26jEOKp7ibFzFFIZKXKJQSfyg1IlqN8euzdXhkpZWhllKQhlKA+IkhQA/hZ84zaMs3VJE6cDUWQ6sGmry5ZJYlwBTbvzjKvWmubS4JWwBZq3mhLs+agf5Rzi9LoDpaPSfu2mAhVAXZnJIdv+QY9RCZetl8V+IpKlAvhPCjpdz8oGfPLrCCwRKZBy4lggk83csOrwPhoQJ85xSiUgS0g7MVLJc3NyDCaFYrU61KUEACxLO5INQpc72AHvF+L+JIlCUJlTKRULpF7BQYpPIH1hM+lMtKg/Ghm7rFF+bqf25QjxfSomUhalAJcJpA+GwvbNopKN7/IM5PgyiK5ijf4RZy6jRz/AIyM56XjrLPlzlKAZJlLCUg5S6rvsXB+wIkSNcn3CjwEUfu0ykpKSoFS2L3VSguS1VJmEDo/SNcrUlRBAdJmKUo7ChIpQEkYsE43PeJEjOXBaE6nXErlpIP7zJJdTlnfs5OfzEdS/wAV16lTEhFymY5BduFBSLWc1BZ/mHKLiQ1FbCMsvQUF5lymaJaQD+7BoUpRCQBf4cjL5jTqJSiDQAaTbrUuaL9yE+8SJCu2CEaZKghBcIQCkEkOQxCGSkWNS14NuIvaOvLKk0uGNC0pvdKlJFnB/WSOkSJEz/6CA0mnplpVhvMBAwVBK0j/ANk36QiQFjSrSgg0ggWZgtRpZzsCnuxi4kQv7KF+PSHmJUSU+TIAbIPmeaDvl0/PbMZ9IRMTMWLJlIDEEg3mOq3Mm79TEiRrH7f4/og1K1BSnTIAuGmK/lCprDmeHPSHaXSpFayWAlyUqDktSJdISGx+7U93NvSokQ3x+9lGqRKUHcgBgFFKRUokoVxcyKymrfMHr5axdTKACCqwu0uWQ43NVSujC8XEjJSbe4wNMspTLUElX7tKbm3mFRQg0vuJkxRvtAokhCACsqCGSXGSog7crWiRIJKgi7FJ06guaEpAaaTYhqKpQSG50y0u3MtCPJ/dGYgpq8xbqQDkFwxXcNS9gNm6yJFJ2m/wD2N60VVvk6hDcwnzFJUxwOBIPoOQiCZ+9VLsQPKXhgTwOktzJF+0XEgSuxWBptQTqAjZpk4h7cUxYTkXLN0H05+o1ooTMVwqWJoSaamUlUtCioFTE8KdmvYOIkSNIpbfvuLsqSAEVrVwKWuZNAFzLlomFIB6qct2jQrUGYVzC3DMQCMcSKlMLfwnpcRIkN+4gdTJ8z4VMTi1igLWA4N7Ak/zNtDPDpwMym7SQEgnLqSfMUerVn+QDlFRIhdjM3g82qYskUhxQgGyAabdrj2jWvXJ82q7hU2zWvMAR68JPrEiRbW7EXoFFStVUXHEgfqDKU4cj4XYgd45Hhk8VFViDqZJpAL+ZxIa4ukPLPYHfNxIaXP+gD0Exp0xOQS1rWloUL23YD16QqeAFTuTpDB7rUpib8yk+8SJDkt1++wdk1cwPLF2SgLblQ9I5Nwq9hGbToSbrOUpId9w+0SJCf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94" name="Picture 26" descr="http://rn-pip.ru/wp-content/uploads/2013/01/%D0%A1%D0%B5%D0%BD%D0%BE.jpg"/>
          <p:cNvPicPr>
            <a:picLocks noChangeAspect="1" noChangeArrowheads="1"/>
          </p:cNvPicPr>
          <p:nvPr/>
        </p:nvPicPr>
        <p:blipFill>
          <a:blip r:embed="rId8"/>
          <a:srcRect l="3999" t="21259" r="36002" b="22581"/>
          <a:stretch>
            <a:fillRect/>
          </a:stretch>
        </p:blipFill>
        <p:spPr bwMode="auto">
          <a:xfrm>
            <a:off x="5292725" y="5732463"/>
            <a:ext cx="17272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96" name="Picture 28" descr="http://lib.rus.ec/i/43/165143/i_00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4581525"/>
            <a:ext cx="1800225" cy="792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98" name="Picture 30" descr="http://bse.sci-lib.com/pictures/12/16/2783489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3500438"/>
            <a:ext cx="1727200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200" name="Picture 32" descr="http://static.mebelrama.ru/p/5184-84681-1-zoom.jpg"/>
          <p:cNvPicPr>
            <a:picLocks noChangeAspect="1" noChangeArrowheads="1"/>
          </p:cNvPicPr>
          <p:nvPr/>
        </p:nvPicPr>
        <p:blipFill>
          <a:blip r:embed="rId11"/>
          <a:srcRect l="24300" t="2699" r="23051" b="5501"/>
          <a:stretch>
            <a:fillRect/>
          </a:stretch>
        </p:blipFill>
        <p:spPr bwMode="auto">
          <a:xfrm>
            <a:off x="7451725" y="4581525"/>
            <a:ext cx="792163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202" name="Picture 34" descr="http://chelindustry.ru/images/Los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2138" y="5661025"/>
            <a:ext cx="1727200" cy="86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Проверь себя!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1773238"/>
            <a:ext cx="788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С</a:t>
            </a:r>
            <a:r>
              <a:rPr lang="en-US" sz="4000" b="1">
                <a:latin typeface="Calibri" pitchFamily="34" charset="0"/>
              </a:rPr>
              <a:t>]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9338" y="1773238"/>
            <a:ext cx="922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[</a:t>
            </a:r>
            <a:r>
              <a:rPr lang="ru-RU" sz="4000" b="1">
                <a:latin typeface="Calibri" pitchFamily="34" charset="0"/>
              </a:rPr>
              <a:t>С</a:t>
            </a:r>
            <a:r>
              <a:rPr lang="en-US" sz="4000" b="1">
                <a:latin typeface="Calibri" pitchFamily="34" charset="0"/>
              </a:rPr>
              <a:t>’]</a:t>
            </a:r>
            <a:endParaRPr lang="ru-RU" sz="4000" b="1">
              <a:latin typeface="Calibri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11638" y="2133600"/>
            <a:ext cx="5048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738</Words>
  <Application>Microsoft Office PowerPoint</Application>
  <PresentationFormat>Экран (4:3)</PresentationFormat>
  <Paragraphs>233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Логопедическое занятие Тема. Звуки  [с- с’], [з- з’].  Буквы С – З. </vt:lpstr>
      <vt:lpstr>Слайд 2</vt:lpstr>
      <vt:lpstr>Слайд 3</vt:lpstr>
      <vt:lpstr>Слайд 4</vt:lpstr>
      <vt:lpstr>Слайд 5</vt:lpstr>
      <vt:lpstr>Слайд 6</vt:lpstr>
      <vt:lpstr>Дежурные буквы</vt:lpstr>
      <vt:lpstr>На приёме у Доктора Пилюлькина</vt:lpstr>
      <vt:lpstr>Проверь себя!</vt:lpstr>
      <vt:lpstr>Проверь себя!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занятие.  Звуки (с,с) и буква с.</dc:title>
  <dc:creator>й123</dc:creator>
  <cp:lastModifiedBy>Пользователь</cp:lastModifiedBy>
  <cp:revision>522</cp:revision>
  <dcterms:created xsi:type="dcterms:W3CDTF">2009-06-14T09:34:43Z</dcterms:created>
  <dcterms:modified xsi:type="dcterms:W3CDTF">2016-12-06T09:18:31Z</dcterms:modified>
</cp:coreProperties>
</file>