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7" r:id="rId3"/>
    <p:sldId id="260" r:id="rId4"/>
    <p:sldId id="262" r:id="rId5"/>
    <p:sldId id="258" r:id="rId6"/>
    <p:sldId id="263" r:id="rId7"/>
    <p:sldId id="264" r:id="rId8"/>
    <p:sldId id="266" r:id="rId9"/>
    <p:sldId id="261" r:id="rId10"/>
    <p:sldId id="25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177D-5272-43C4-853B-F0037E087E95}" type="datetimeFigureOut">
              <a:rPr lang="ru-RU" smtClean="0"/>
              <a:t>08.02.2017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F64D-1D56-4C60-B407-4545951FCE7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177D-5272-43C4-853B-F0037E087E95}" type="datetimeFigureOut">
              <a:rPr lang="ru-RU" smtClean="0"/>
              <a:t>08.02.2017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F64D-1D56-4C60-B407-4545951FCE7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177D-5272-43C4-853B-F0037E087E95}" type="datetimeFigureOut">
              <a:rPr lang="ru-RU" smtClean="0"/>
              <a:t>08.02.2017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F64D-1D56-4C60-B407-4545951FCE7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177D-5272-43C4-853B-F0037E087E95}" type="datetimeFigureOut">
              <a:rPr lang="ru-RU" smtClean="0"/>
              <a:t>08.02.2017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F64D-1D56-4C60-B407-4545951FCE7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177D-5272-43C4-853B-F0037E087E95}" type="datetimeFigureOut">
              <a:rPr lang="ru-RU" smtClean="0"/>
              <a:t>08.02.2017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F64D-1D56-4C60-B407-4545951FCE7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177D-5272-43C4-853B-F0037E087E95}" type="datetimeFigureOut">
              <a:rPr lang="ru-RU" smtClean="0"/>
              <a:t>08.02.2017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F64D-1D56-4C60-B407-4545951FCE7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177D-5272-43C4-853B-F0037E087E95}" type="datetimeFigureOut">
              <a:rPr lang="ru-RU" smtClean="0"/>
              <a:t>08.02.2017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F64D-1D56-4C60-B407-4545951FCE7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177D-5272-43C4-853B-F0037E087E95}" type="datetimeFigureOut">
              <a:rPr lang="ru-RU" smtClean="0"/>
              <a:t>08.02.2017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F64D-1D56-4C60-B407-4545951FCE7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177D-5272-43C4-853B-F0037E087E95}" type="datetimeFigureOut">
              <a:rPr lang="ru-RU" smtClean="0"/>
              <a:t>08.02.2017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F64D-1D56-4C60-B407-4545951FCE7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177D-5272-43C4-853B-F0037E087E95}" type="datetimeFigureOut">
              <a:rPr lang="ru-RU" smtClean="0"/>
              <a:t>08.02.2017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F64D-1D56-4C60-B407-4545951FCE7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177D-5272-43C4-853B-F0037E087E95}" type="datetimeFigureOut">
              <a:rPr lang="ru-RU" smtClean="0"/>
              <a:t>08.02.2017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F64D-1D56-4C60-B407-4545951FCE7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AC7177D-5272-43C4-853B-F0037E087E95}" type="datetimeFigureOut">
              <a:rPr lang="ru-RU" smtClean="0"/>
              <a:t>08.02.2017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72BF64D-1D56-4C60-B407-4545951FCE7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4.png"/><Relationship Id="rId4" Type="http://schemas.microsoft.com/office/2007/relationships/hdphoto" Target="../media/hdphoto9.wdp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6526" y="1412776"/>
            <a:ext cx="6187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Дидактическая игра</a:t>
            </a:r>
          </a:p>
          <a:p>
            <a:pPr algn="ctr"/>
            <a:r>
              <a:rPr lang="ru-RU" sz="24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Обставим кукле Кате, комнату</a:t>
            </a:r>
          </a:p>
          <a:p>
            <a:pPr algn="ctr"/>
            <a:r>
              <a:rPr lang="ru-RU" sz="24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для 1 младшей группе</a:t>
            </a:r>
            <a:endParaRPr lang="ru-RU" sz="24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00" b="91733" l="96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9" t="1257" r="2971" b="7467"/>
          <a:stretch/>
        </p:blipFill>
        <p:spPr bwMode="auto">
          <a:xfrm>
            <a:off x="445502" y="3212976"/>
            <a:ext cx="2198102" cy="332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3" descr="Картинки по запросу мебель в комнату кукл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100000" l="5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4" t="20536" b="14424"/>
          <a:stretch/>
        </p:blipFill>
        <p:spPr bwMode="auto">
          <a:xfrm>
            <a:off x="2493932" y="2613105"/>
            <a:ext cx="459302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68144" y="5277712"/>
            <a:ext cx="3131840" cy="1262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Составила: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Спирикова      И.П.</a:t>
            </a:r>
          </a:p>
          <a:p>
            <a:pPr algn="r"/>
            <a:r>
              <a:rPr lang="ru-RU" dirty="0" smtClean="0">
                <a:effectLst/>
                <a:latin typeface="Times New Roman"/>
                <a:ea typeface="Calibri"/>
              </a:rPr>
              <a:t>Воспитатель  МБДОУ № 20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251517"/>
            <a:ext cx="5400600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Муниципальное бюджетное дошкольное  образовательное  учреждение, детский сад комбинированного вида №20 муниципального  образования  Тимашевский район</a:t>
            </a:r>
            <a:endParaRPr lang="ru-RU" sz="14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6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Картинки по запросу стол кухонный для куко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829" b="94775" l="40380" r="98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67" t="27129" r="689" b="6565"/>
          <a:stretch/>
        </p:blipFill>
        <p:spPr bwMode="auto">
          <a:xfrm>
            <a:off x="683568" y="2924943"/>
            <a:ext cx="439782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t="8503" r="4917" b="11873"/>
          <a:stretch/>
        </p:blipFill>
        <p:spPr bwMode="auto">
          <a:xfrm>
            <a:off x="2411760" y="116632"/>
            <a:ext cx="6530822" cy="3363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00" b="91733" l="96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9" t="1257" r="2971" b="7467"/>
          <a:stretch/>
        </p:blipFill>
        <p:spPr bwMode="auto">
          <a:xfrm>
            <a:off x="6695728" y="2924943"/>
            <a:ext cx="2448272" cy="370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74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76672"/>
            <a:ext cx="72728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учить</a:t>
            </a:r>
            <a:r>
              <a:rPr lang="ru-RU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детей различать и называть предметы мебели, рассказывать об их </a:t>
            </a:r>
            <a:r>
              <a:rPr lang="ru-RU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назначении; развивать </a:t>
            </a:r>
            <a:r>
              <a:rPr lang="ru-RU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речь детей, расширять словарный </a:t>
            </a:r>
            <a:r>
              <a:rPr lang="ru-RU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запас.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04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00" b="91733" l="96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9" t="1257" r="2971" b="7467"/>
          <a:stretch/>
        </p:blipFill>
        <p:spPr bwMode="auto">
          <a:xfrm>
            <a:off x="7024397" y="3933056"/>
            <a:ext cx="1817579" cy="275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976" l="4902" r="93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885" y="620687"/>
            <a:ext cx="4608512" cy="606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611560" y="620686"/>
            <a:ext cx="3528392" cy="259228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 smtClean="0">
                <a:solidFill>
                  <a:srgbClr val="000000"/>
                </a:solidFill>
                <a:effectLst/>
                <a:latin typeface="candara"/>
              </a:rPr>
              <a:t>Есть спина, а не лежит никогда.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candara"/>
              </a:rPr>
              <a:t>Есть четыре ноги, а не ходит.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candara"/>
              </a:rPr>
              <a:t>Сам всегда стоит, а другим сидеть велит.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84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2" b="96849" l="3556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2" t="1911"/>
          <a:stretch/>
        </p:blipFill>
        <p:spPr bwMode="auto">
          <a:xfrm>
            <a:off x="323528" y="1772816"/>
            <a:ext cx="6120680" cy="495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789040"/>
            <a:ext cx="18161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5652120" y="339417"/>
            <a:ext cx="3168352" cy="2592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 smtClean="0">
                <a:solidFill>
                  <a:srgbClr val="000000"/>
                </a:solidFill>
                <a:effectLst/>
                <a:latin typeface="candara"/>
              </a:rPr>
              <a:t>Под крышей — четыре ножки,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candara"/>
              </a:rPr>
              <a:t>А на крыше — суп да ложки.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331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3" b="98372" l="2791" r="962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5" r="16061" b="3036"/>
          <a:stretch/>
        </p:blipFill>
        <p:spPr bwMode="auto">
          <a:xfrm>
            <a:off x="251520" y="350101"/>
            <a:ext cx="4320480" cy="61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708" y="3861048"/>
            <a:ext cx="18161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4932040" y="350101"/>
            <a:ext cx="3600400" cy="305469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candara"/>
              </a:rPr>
              <a:t>Здесь и вешалки, и полки,</a:t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candara"/>
              </a:rPr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candara"/>
              </a:rPr>
              <a:t>Словно в доме этажи.</a:t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candara"/>
              </a:rPr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candara"/>
              </a:rPr>
              <a:t>Брюки, кофточки, футболки —</a:t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candara"/>
              </a:rPr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candara"/>
              </a:rPr>
              <a:t>По порядку все лежит.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972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диван для кукол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99" b="97151" l="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5"/>
            <a:ext cx="7364760" cy="491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004" y="3681738"/>
            <a:ext cx="18161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543879"/>
            <a:ext cx="3002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5270039" y="260648"/>
            <a:ext cx="3600400" cy="24208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srgbClr val="000000"/>
                </a:solidFill>
                <a:latin typeface="candara"/>
              </a:rPr>
              <a:t>Я удобный, очень мягкий,</a:t>
            </a:r>
            <a:br>
              <a:rPr lang="ru-RU" dirty="0">
                <a:solidFill>
                  <a:srgbClr val="000000"/>
                </a:solidFill>
                <a:latin typeface="candara"/>
              </a:rPr>
            </a:br>
            <a:r>
              <a:rPr lang="ru-RU" dirty="0">
                <a:solidFill>
                  <a:srgbClr val="000000"/>
                </a:solidFill>
                <a:latin typeface="candara"/>
              </a:rPr>
              <a:t>Вам не трудно угадать, —</a:t>
            </a:r>
            <a:br>
              <a:rPr lang="ru-RU" dirty="0">
                <a:solidFill>
                  <a:srgbClr val="000000"/>
                </a:solidFill>
                <a:latin typeface="candara"/>
              </a:rPr>
            </a:br>
            <a:r>
              <a:rPr lang="ru-RU" dirty="0">
                <a:solidFill>
                  <a:srgbClr val="000000"/>
                </a:solidFill>
                <a:latin typeface="candara"/>
              </a:rPr>
              <a:t>Любят бабушки и внуки</a:t>
            </a:r>
            <a:br>
              <a:rPr lang="ru-RU" dirty="0">
                <a:solidFill>
                  <a:srgbClr val="000000"/>
                </a:solidFill>
                <a:latin typeface="candara"/>
              </a:rPr>
            </a:br>
            <a:r>
              <a:rPr lang="ru-RU" dirty="0">
                <a:solidFill>
                  <a:srgbClr val="000000"/>
                </a:solidFill>
                <a:latin typeface="candara"/>
              </a:rPr>
              <a:t>Посидеть и полежать.</a:t>
            </a:r>
          </a:p>
        </p:txBody>
      </p:sp>
    </p:spTree>
    <p:extLst>
      <p:ext uri="{BB962C8B-B14F-4D97-AF65-F5344CB8AC3E}">
        <p14:creationId xmlns:p14="http://schemas.microsoft.com/office/powerpoint/2010/main" val="9966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563888" y="260648"/>
            <a:ext cx="4320480" cy="255744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6" y="764704"/>
            <a:ext cx="4896544" cy="65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68960"/>
            <a:ext cx="2232248" cy="338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9992" y="620688"/>
            <a:ext cx="27363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candara"/>
              </a:rPr>
              <a:t>На него садятся, но это не стул.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candara"/>
              </a:rPr>
              <a:t>У него есть подлокотники,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candara"/>
              </a:rPr>
              <a:t>Но это не диван.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candara"/>
              </a:rPr>
              <a:t>У него есть подушки,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candara"/>
              </a:rPr>
              <a:t>Но это не кровать.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990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4572000" y="620688"/>
            <a:ext cx="4032448" cy="25202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 smtClean="0">
                <a:solidFill>
                  <a:srgbClr val="000000"/>
                </a:solidFill>
                <a:effectLst/>
                <a:latin typeface="candara"/>
              </a:rPr>
              <a:t>Днем спит на ней покрывало и подушка,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candara"/>
              </a:rPr>
              <a:t>А по ночам там спят— детки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6009290" cy="517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573016"/>
            <a:ext cx="18161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21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38" y="1"/>
            <a:ext cx="9187038" cy="686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Картинки по запросу мебель для кукол кровать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17" b="95750" l="34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5" t="7561" r="-1410" b="11563"/>
          <a:stretch/>
        </p:blipFill>
        <p:spPr bwMode="auto">
          <a:xfrm rot="21183082">
            <a:off x="-33843" y="3051932"/>
            <a:ext cx="4717042" cy="390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тинки по запросу мебель для кукол шкаф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57" b="96388" l="5041" r="93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76" t="14098" r="10157" b="7998"/>
          <a:stretch/>
        </p:blipFill>
        <p:spPr bwMode="auto">
          <a:xfrm>
            <a:off x="6012160" y="1628800"/>
            <a:ext cx="2405608" cy="402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Картинки по запросу мебель для кукол тумбочки розовая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5" b="53625" l="61417" r="97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31" t="2014" r="3284" b="48089"/>
          <a:stretch/>
        </p:blipFill>
        <p:spPr bwMode="auto">
          <a:xfrm>
            <a:off x="4283968" y="2949400"/>
            <a:ext cx="1930962" cy="24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6" descr="Картинки по запросу мебель для кукол торше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18" descr="Картинки по запросу мебель для кукол торше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22" descr="Картинки по запросу вид окна в кукольной комнате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24" descr="Картинки по запросу вид окна в кукольной комнате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AutoShape 27" descr="Картинки по запросу вид окна в кукольной комнате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964" y="4131200"/>
            <a:ext cx="1656184" cy="250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24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123</TotalTime>
  <Words>83</Words>
  <Application>Microsoft Office PowerPoint</Application>
  <PresentationFormat>Экран (4:3)</PresentationFormat>
  <Paragraphs>16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Андрей</cp:lastModifiedBy>
  <cp:revision>13</cp:revision>
  <dcterms:created xsi:type="dcterms:W3CDTF">2017-02-02T16:44:09Z</dcterms:created>
  <dcterms:modified xsi:type="dcterms:W3CDTF">2017-02-08T12:12:27Z</dcterms:modified>
</cp:coreProperties>
</file>